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77" r:id="rId2"/>
    <p:sldId id="279" r:id="rId3"/>
    <p:sldId id="278" r:id="rId4"/>
    <p:sldId id="280" r:id="rId5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C66"/>
    <a:srgbClr val="3366FF"/>
    <a:srgbClr val="FF9900"/>
    <a:srgbClr val="FF3399"/>
    <a:srgbClr val="33CC33"/>
    <a:srgbClr val="006600"/>
    <a:srgbClr val="CCFF66"/>
    <a:srgbClr val="66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086" autoAdjust="0"/>
    <p:restoredTop sz="94704" autoAdjust="0"/>
  </p:normalViewPr>
  <p:slideViewPr>
    <p:cSldViewPr>
      <p:cViewPr>
        <p:scale>
          <a:sx n="75" d="100"/>
          <a:sy n="75" d="100"/>
        </p:scale>
        <p:origin x="-72" y="750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171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0161338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5718125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4446839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9113841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4445445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058291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386860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1574900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908830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7863108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987114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 smtClean="0"/>
              <a:t>Copyright©2014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7" name="グループ化 108"/>
          <p:cNvGrpSpPr>
            <a:grpSpLocks/>
          </p:cNvGrpSpPr>
          <p:nvPr/>
        </p:nvGrpSpPr>
        <p:grpSpPr bwMode="auto">
          <a:xfrm>
            <a:off x="1129361" y="3391417"/>
            <a:ext cx="1098058" cy="1284841"/>
            <a:chOff x="-1981200" y="482600"/>
            <a:chExt cx="4927600" cy="5765800"/>
          </a:xfrm>
        </p:grpSpPr>
        <p:sp>
          <p:nvSpPr>
            <p:cNvPr id="108" name="フリーフォーム 109"/>
            <p:cNvSpPr>
              <a:spLocks/>
            </p:cNvSpPr>
            <p:nvPr/>
          </p:nvSpPr>
          <p:spPr bwMode="auto">
            <a:xfrm>
              <a:off x="-1981200" y="4356100"/>
              <a:ext cx="1435100" cy="1892300"/>
            </a:xfrm>
            <a:custGeom>
              <a:avLst/>
              <a:gdLst>
                <a:gd name="T0" fmla="*/ 1219200 w 1435100"/>
                <a:gd name="T1" fmla="*/ 50800 h 1892300"/>
                <a:gd name="T2" fmla="*/ 1079500 w 1435100"/>
                <a:gd name="T3" fmla="*/ 266700 h 1892300"/>
                <a:gd name="T4" fmla="*/ 812800 w 1435100"/>
                <a:gd name="T5" fmla="*/ 558800 h 1892300"/>
                <a:gd name="T6" fmla="*/ 647700 w 1435100"/>
                <a:gd name="T7" fmla="*/ 381000 h 1892300"/>
                <a:gd name="T8" fmla="*/ 469900 w 1435100"/>
                <a:gd name="T9" fmla="*/ 381000 h 1892300"/>
                <a:gd name="T10" fmla="*/ 469900 w 1435100"/>
                <a:gd name="T11" fmla="*/ 571500 h 1892300"/>
                <a:gd name="T12" fmla="*/ 685800 w 1435100"/>
                <a:gd name="T13" fmla="*/ 647700 h 1892300"/>
                <a:gd name="T14" fmla="*/ 558800 w 1435100"/>
                <a:gd name="T15" fmla="*/ 838200 h 1892300"/>
                <a:gd name="T16" fmla="*/ 317500 w 1435100"/>
                <a:gd name="T17" fmla="*/ 939800 h 1892300"/>
                <a:gd name="T18" fmla="*/ 241300 w 1435100"/>
                <a:gd name="T19" fmla="*/ 1054100 h 1892300"/>
                <a:gd name="T20" fmla="*/ 241300 w 1435100"/>
                <a:gd name="T21" fmla="*/ 1054100 h 1892300"/>
                <a:gd name="T22" fmla="*/ 203200 w 1435100"/>
                <a:gd name="T23" fmla="*/ 1308100 h 1892300"/>
                <a:gd name="T24" fmla="*/ 139700 w 1435100"/>
                <a:gd name="T25" fmla="*/ 1447800 h 1892300"/>
                <a:gd name="T26" fmla="*/ 0 w 1435100"/>
                <a:gd name="T27" fmla="*/ 1498600 h 1892300"/>
                <a:gd name="T28" fmla="*/ 50800 w 1435100"/>
                <a:gd name="T29" fmla="*/ 1892300 h 1892300"/>
                <a:gd name="T30" fmla="*/ 342900 w 1435100"/>
                <a:gd name="T31" fmla="*/ 1701800 h 1892300"/>
                <a:gd name="T32" fmla="*/ 266700 w 1435100"/>
                <a:gd name="T33" fmla="*/ 1587500 h 1892300"/>
                <a:gd name="T34" fmla="*/ 368300 w 1435100"/>
                <a:gd name="T35" fmla="*/ 1308100 h 1892300"/>
                <a:gd name="T36" fmla="*/ 508000 w 1435100"/>
                <a:gd name="T37" fmla="*/ 1308100 h 1892300"/>
                <a:gd name="T38" fmla="*/ 419100 w 1435100"/>
                <a:gd name="T39" fmla="*/ 1028700 h 1892300"/>
                <a:gd name="T40" fmla="*/ 596900 w 1435100"/>
                <a:gd name="T41" fmla="*/ 965200 h 1892300"/>
                <a:gd name="T42" fmla="*/ 800100 w 1435100"/>
                <a:gd name="T43" fmla="*/ 800100 h 1892300"/>
                <a:gd name="T44" fmla="*/ 990600 w 1435100"/>
                <a:gd name="T45" fmla="*/ 762000 h 1892300"/>
                <a:gd name="T46" fmla="*/ 1054100 w 1435100"/>
                <a:gd name="T47" fmla="*/ 584200 h 1892300"/>
                <a:gd name="T48" fmla="*/ 1257300 w 1435100"/>
                <a:gd name="T49" fmla="*/ 584200 h 1892300"/>
                <a:gd name="T50" fmla="*/ 1435100 w 1435100"/>
                <a:gd name="T51" fmla="*/ 228600 h 1892300"/>
                <a:gd name="T52" fmla="*/ 1308100 w 1435100"/>
                <a:gd name="T53" fmla="*/ 0 h 1892300"/>
                <a:gd name="T54" fmla="*/ 1219200 w 1435100"/>
                <a:gd name="T55" fmla="*/ 50800 h 1892300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0" t="0" r="r" b="b"/>
              <a:pathLst>
                <a:path w="1435100" h="1892300">
                  <a:moveTo>
                    <a:pt x="1219200" y="50800"/>
                  </a:moveTo>
                  <a:lnTo>
                    <a:pt x="1079500" y="266700"/>
                  </a:lnTo>
                  <a:lnTo>
                    <a:pt x="812800" y="558800"/>
                  </a:lnTo>
                  <a:lnTo>
                    <a:pt x="647700" y="381000"/>
                  </a:lnTo>
                  <a:lnTo>
                    <a:pt x="469900" y="381000"/>
                  </a:lnTo>
                  <a:lnTo>
                    <a:pt x="469900" y="571500"/>
                  </a:lnTo>
                  <a:lnTo>
                    <a:pt x="685800" y="647700"/>
                  </a:lnTo>
                  <a:lnTo>
                    <a:pt x="558800" y="838200"/>
                  </a:lnTo>
                  <a:lnTo>
                    <a:pt x="317500" y="939800"/>
                  </a:lnTo>
                  <a:lnTo>
                    <a:pt x="241300" y="1054100"/>
                  </a:lnTo>
                  <a:lnTo>
                    <a:pt x="203200" y="1308100"/>
                  </a:lnTo>
                  <a:lnTo>
                    <a:pt x="139700" y="1447800"/>
                  </a:lnTo>
                  <a:lnTo>
                    <a:pt x="0" y="1498600"/>
                  </a:lnTo>
                  <a:lnTo>
                    <a:pt x="50800" y="1892300"/>
                  </a:lnTo>
                  <a:lnTo>
                    <a:pt x="342900" y="1701800"/>
                  </a:lnTo>
                  <a:lnTo>
                    <a:pt x="266700" y="1587500"/>
                  </a:lnTo>
                  <a:lnTo>
                    <a:pt x="368300" y="1308100"/>
                  </a:lnTo>
                  <a:lnTo>
                    <a:pt x="508000" y="1308100"/>
                  </a:lnTo>
                  <a:lnTo>
                    <a:pt x="419100" y="1028700"/>
                  </a:lnTo>
                  <a:lnTo>
                    <a:pt x="596900" y="965200"/>
                  </a:lnTo>
                  <a:lnTo>
                    <a:pt x="800100" y="800100"/>
                  </a:lnTo>
                  <a:lnTo>
                    <a:pt x="990600" y="762000"/>
                  </a:lnTo>
                  <a:lnTo>
                    <a:pt x="1054100" y="584200"/>
                  </a:lnTo>
                  <a:lnTo>
                    <a:pt x="1257300" y="584200"/>
                  </a:lnTo>
                  <a:lnTo>
                    <a:pt x="1435100" y="228600"/>
                  </a:lnTo>
                  <a:lnTo>
                    <a:pt x="1308100" y="0"/>
                  </a:lnTo>
                  <a:lnTo>
                    <a:pt x="1219200" y="50800"/>
                  </a:lnTo>
                  <a:close/>
                </a:path>
              </a:pathLst>
            </a:custGeom>
            <a:gradFill rotWithShape="1">
              <a:gsLst>
                <a:gs pos="0">
                  <a:srgbClr val="009900"/>
                </a:gs>
                <a:gs pos="100000">
                  <a:schemeClr val="folHlink"/>
                </a:gs>
              </a:gsLst>
              <a:lin ang="18900000" scaled="1"/>
            </a:gradFill>
            <a:ln w="19050" cap="flat">
              <a:solidFill>
                <a:srgbClr val="0066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9" name="フリーフォーム 110"/>
            <p:cNvSpPr>
              <a:spLocks/>
            </p:cNvSpPr>
            <p:nvPr/>
          </p:nvSpPr>
          <p:spPr bwMode="auto">
            <a:xfrm>
              <a:off x="1168400" y="609600"/>
              <a:ext cx="914400" cy="863600"/>
            </a:xfrm>
            <a:custGeom>
              <a:avLst/>
              <a:gdLst>
                <a:gd name="T0" fmla="*/ 914400 w 914400"/>
                <a:gd name="T1" fmla="*/ 0 h 863600"/>
                <a:gd name="T2" fmla="*/ 635000 w 914400"/>
                <a:gd name="T3" fmla="*/ 165100 h 863600"/>
                <a:gd name="T4" fmla="*/ 203200 w 914400"/>
                <a:gd name="T5" fmla="*/ 381000 h 863600"/>
                <a:gd name="T6" fmla="*/ 101600 w 914400"/>
                <a:gd name="T7" fmla="*/ 482600 h 863600"/>
                <a:gd name="T8" fmla="*/ 0 w 914400"/>
                <a:gd name="T9" fmla="*/ 546100 h 863600"/>
                <a:gd name="T10" fmla="*/ 101600 w 914400"/>
                <a:gd name="T11" fmla="*/ 685800 h 863600"/>
                <a:gd name="T12" fmla="*/ 165100 w 914400"/>
                <a:gd name="T13" fmla="*/ 825500 h 863600"/>
                <a:gd name="T14" fmla="*/ 330200 w 914400"/>
                <a:gd name="T15" fmla="*/ 863600 h 863600"/>
                <a:gd name="T16" fmla="*/ 304800 w 914400"/>
                <a:gd name="T17" fmla="*/ 685800 h 863600"/>
                <a:gd name="T18" fmla="*/ 558800 w 914400"/>
                <a:gd name="T19" fmla="*/ 647700 h 863600"/>
                <a:gd name="T20" fmla="*/ 533400 w 914400"/>
                <a:gd name="T21" fmla="*/ 495300 h 863600"/>
                <a:gd name="T22" fmla="*/ 774700 w 914400"/>
                <a:gd name="T23" fmla="*/ 393700 h 863600"/>
                <a:gd name="T24" fmla="*/ 914400 w 914400"/>
                <a:gd name="T25" fmla="*/ 165100 h 863600"/>
                <a:gd name="T26" fmla="*/ 914400 w 914400"/>
                <a:gd name="T27" fmla="*/ 0 h 863600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914400" h="863600">
                  <a:moveTo>
                    <a:pt x="914400" y="0"/>
                  </a:moveTo>
                  <a:lnTo>
                    <a:pt x="635000" y="165100"/>
                  </a:lnTo>
                  <a:lnTo>
                    <a:pt x="203200" y="381000"/>
                  </a:lnTo>
                  <a:lnTo>
                    <a:pt x="101600" y="482600"/>
                  </a:lnTo>
                  <a:lnTo>
                    <a:pt x="0" y="546100"/>
                  </a:lnTo>
                  <a:lnTo>
                    <a:pt x="101600" y="685800"/>
                  </a:lnTo>
                  <a:lnTo>
                    <a:pt x="165100" y="825500"/>
                  </a:lnTo>
                  <a:lnTo>
                    <a:pt x="330200" y="863600"/>
                  </a:lnTo>
                  <a:lnTo>
                    <a:pt x="304800" y="685800"/>
                  </a:lnTo>
                  <a:lnTo>
                    <a:pt x="558800" y="647700"/>
                  </a:lnTo>
                  <a:lnTo>
                    <a:pt x="533400" y="495300"/>
                  </a:lnTo>
                  <a:lnTo>
                    <a:pt x="774700" y="393700"/>
                  </a:lnTo>
                  <a:lnTo>
                    <a:pt x="914400" y="165100"/>
                  </a:lnTo>
                  <a:lnTo>
                    <a:pt x="914400" y="0"/>
                  </a:lnTo>
                  <a:close/>
                </a:path>
              </a:pathLst>
            </a:custGeom>
            <a:gradFill rotWithShape="1">
              <a:gsLst>
                <a:gs pos="0">
                  <a:srgbClr val="009900"/>
                </a:gs>
                <a:gs pos="100000">
                  <a:schemeClr val="folHlink"/>
                </a:gs>
              </a:gsLst>
              <a:lin ang="18900000" scaled="1"/>
            </a:gradFill>
            <a:ln w="19050" cap="flat">
              <a:solidFill>
                <a:srgbClr val="0066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0" name="フリーフォーム 111"/>
            <p:cNvSpPr>
              <a:spLocks/>
            </p:cNvSpPr>
            <p:nvPr/>
          </p:nvSpPr>
          <p:spPr bwMode="auto">
            <a:xfrm>
              <a:off x="533400" y="1968500"/>
              <a:ext cx="330200" cy="596900"/>
            </a:xfrm>
            <a:custGeom>
              <a:avLst/>
              <a:gdLst>
                <a:gd name="T0" fmla="*/ 203200 w 330200"/>
                <a:gd name="T1" fmla="*/ 0 h 596900"/>
                <a:gd name="T2" fmla="*/ 63500 w 330200"/>
                <a:gd name="T3" fmla="*/ 25400 h 596900"/>
                <a:gd name="T4" fmla="*/ 76200 w 330200"/>
                <a:gd name="T5" fmla="*/ 228600 h 596900"/>
                <a:gd name="T6" fmla="*/ 0 w 330200"/>
                <a:gd name="T7" fmla="*/ 393700 h 596900"/>
                <a:gd name="T8" fmla="*/ 177800 w 330200"/>
                <a:gd name="T9" fmla="*/ 596900 h 596900"/>
                <a:gd name="T10" fmla="*/ 254000 w 330200"/>
                <a:gd name="T11" fmla="*/ 546100 h 596900"/>
                <a:gd name="T12" fmla="*/ 330200 w 330200"/>
                <a:gd name="T13" fmla="*/ 330200 h 596900"/>
                <a:gd name="T14" fmla="*/ 228600 w 330200"/>
                <a:gd name="T15" fmla="*/ 203200 h 596900"/>
                <a:gd name="T16" fmla="*/ 203200 w 330200"/>
                <a:gd name="T17" fmla="*/ 0 h 59690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330200" h="596900">
                  <a:moveTo>
                    <a:pt x="203200" y="0"/>
                  </a:moveTo>
                  <a:lnTo>
                    <a:pt x="63500" y="25400"/>
                  </a:lnTo>
                  <a:lnTo>
                    <a:pt x="76200" y="228600"/>
                  </a:lnTo>
                  <a:lnTo>
                    <a:pt x="0" y="393700"/>
                  </a:lnTo>
                  <a:lnTo>
                    <a:pt x="177800" y="596900"/>
                  </a:lnTo>
                  <a:lnTo>
                    <a:pt x="254000" y="546100"/>
                  </a:lnTo>
                  <a:lnTo>
                    <a:pt x="330200" y="330200"/>
                  </a:lnTo>
                  <a:lnTo>
                    <a:pt x="228600" y="203200"/>
                  </a:lnTo>
                  <a:lnTo>
                    <a:pt x="203200" y="0"/>
                  </a:lnTo>
                  <a:close/>
                </a:path>
              </a:pathLst>
            </a:custGeom>
            <a:gradFill rotWithShape="1">
              <a:gsLst>
                <a:gs pos="0">
                  <a:srgbClr val="009900"/>
                </a:gs>
                <a:gs pos="100000">
                  <a:schemeClr val="folHlink"/>
                </a:gs>
              </a:gsLst>
              <a:lin ang="18900000" scaled="1"/>
            </a:gradFill>
            <a:ln w="19050" cap="flat">
              <a:solidFill>
                <a:srgbClr val="0066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1" name="フリーフォーム 112"/>
            <p:cNvSpPr>
              <a:spLocks/>
            </p:cNvSpPr>
            <p:nvPr/>
          </p:nvSpPr>
          <p:spPr bwMode="auto">
            <a:xfrm>
              <a:off x="2171700" y="482600"/>
              <a:ext cx="215900" cy="368300"/>
            </a:xfrm>
            <a:custGeom>
              <a:avLst/>
              <a:gdLst>
                <a:gd name="T0" fmla="*/ 50800 w 215900"/>
                <a:gd name="T1" fmla="*/ 0 h 368300"/>
                <a:gd name="T2" fmla="*/ 0 w 215900"/>
                <a:gd name="T3" fmla="*/ 152400 h 368300"/>
                <a:gd name="T4" fmla="*/ 101600 w 215900"/>
                <a:gd name="T5" fmla="*/ 368300 h 368300"/>
                <a:gd name="T6" fmla="*/ 215900 w 215900"/>
                <a:gd name="T7" fmla="*/ 215900 h 368300"/>
                <a:gd name="T8" fmla="*/ 50800 w 215900"/>
                <a:gd name="T9" fmla="*/ 0 h 36830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15900" h="368300">
                  <a:moveTo>
                    <a:pt x="50800" y="0"/>
                  </a:moveTo>
                  <a:lnTo>
                    <a:pt x="0" y="152400"/>
                  </a:lnTo>
                  <a:lnTo>
                    <a:pt x="101600" y="368300"/>
                  </a:lnTo>
                  <a:lnTo>
                    <a:pt x="215900" y="215900"/>
                  </a:lnTo>
                  <a:lnTo>
                    <a:pt x="50800" y="0"/>
                  </a:lnTo>
                  <a:close/>
                </a:path>
              </a:pathLst>
            </a:custGeom>
            <a:gradFill rotWithShape="1">
              <a:gsLst>
                <a:gs pos="0">
                  <a:srgbClr val="009900"/>
                </a:gs>
                <a:gs pos="100000">
                  <a:schemeClr val="folHlink"/>
                </a:gs>
              </a:gsLst>
              <a:lin ang="18900000" scaled="1"/>
            </a:gradFill>
            <a:ln w="19050" cap="flat">
              <a:solidFill>
                <a:srgbClr val="0066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2" name="フリーフォーム 113"/>
            <p:cNvSpPr>
              <a:spLocks/>
            </p:cNvSpPr>
            <p:nvPr/>
          </p:nvSpPr>
          <p:spPr bwMode="auto">
            <a:xfrm>
              <a:off x="2679700" y="825500"/>
              <a:ext cx="266700" cy="203200"/>
            </a:xfrm>
            <a:custGeom>
              <a:avLst/>
              <a:gdLst>
                <a:gd name="T0" fmla="*/ 266700 w 266700"/>
                <a:gd name="T1" fmla="*/ 0 h 203200"/>
                <a:gd name="T2" fmla="*/ 0 w 266700"/>
                <a:gd name="T3" fmla="*/ 152400 h 203200"/>
                <a:gd name="T4" fmla="*/ 114300 w 266700"/>
                <a:gd name="T5" fmla="*/ 203200 h 203200"/>
                <a:gd name="T6" fmla="*/ 190500 w 266700"/>
                <a:gd name="T7" fmla="*/ 127000 h 203200"/>
                <a:gd name="T8" fmla="*/ 266700 w 266700"/>
                <a:gd name="T9" fmla="*/ 0 h 20320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66700" h="203200">
                  <a:moveTo>
                    <a:pt x="266700" y="0"/>
                  </a:moveTo>
                  <a:lnTo>
                    <a:pt x="0" y="152400"/>
                  </a:lnTo>
                  <a:lnTo>
                    <a:pt x="114300" y="203200"/>
                  </a:lnTo>
                  <a:lnTo>
                    <a:pt x="190500" y="127000"/>
                  </a:lnTo>
                  <a:lnTo>
                    <a:pt x="266700" y="0"/>
                  </a:lnTo>
                  <a:close/>
                </a:path>
              </a:pathLst>
            </a:custGeom>
            <a:gradFill rotWithShape="1">
              <a:gsLst>
                <a:gs pos="0">
                  <a:srgbClr val="009900"/>
                </a:gs>
                <a:gs pos="100000">
                  <a:schemeClr val="folHlink"/>
                </a:gs>
              </a:gsLst>
              <a:lin ang="18900000" scaled="1"/>
            </a:gradFill>
            <a:ln w="19050" cap="flat">
              <a:solidFill>
                <a:srgbClr val="0066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3" name="フリーフォーム 114"/>
            <p:cNvSpPr>
              <a:spLocks/>
            </p:cNvSpPr>
            <p:nvPr/>
          </p:nvSpPr>
          <p:spPr bwMode="auto">
            <a:xfrm>
              <a:off x="-203200" y="3009900"/>
              <a:ext cx="381000" cy="304800"/>
            </a:xfrm>
            <a:custGeom>
              <a:avLst/>
              <a:gdLst>
                <a:gd name="T0" fmla="*/ 381000 w 381000"/>
                <a:gd name="T1" fmla="*/ 0 h 304800"/>
                <a:gd name="T2" fmla="*/ 0 w 381000"/>
                <a:gd name="T3" fmla="*/ 190500 h 304800"/>
                <a:gd name="T4" fmla="*/ 177800 w 381000"/>
                <a:gd name="T5" fmla="*/ 304800 h 304800"/>
                <a:gd name="T6" fmla="*/ 381000 w 381000"/>
                <a:gd name="T7" fmla="*/ 0 h 3048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81000" h="304800">
                  <a:moveTo>
                    <a:pt x="381000" y="0"/>
                  </a:moveTo>
                  <a:lnTo>
                    <a:pt x="0" y="190500"/>
                  </a:lnTo>
                  <a:lnTo>
                    <a:pt x="177800" y="304800"/>
                  </a:lnTo>
                  <a:lnTo>
                    <a:pt x="381000" y="0"/>
                  </a:lnTo>
                  <a:close/>
                </a:path>
              </a:pathLst>
            </a:custGeom>
            <a:gradFill rotWithShape="1">
              <a:gsLst>
                <a:gs pos="0">
                  <a:srgbClr val="009900"/>
                </a:gs>
                <a:gs pos="100000">
                  <a:schemeClr val="folHlink"/>
                </a:gs>
              </a:gsLst>
              <a:lin ang="18900000" scaled="1"/>
            </a:gradFill>
            <a:ln w="19050" cap="flat">
              <a:solidFill>
                <a:srgbClr val="0066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" name="グループ化 1"/>
          <p:cNvGrpSpPr/>
          <p:nvPr/>
        </p:nvGrpSpPr>
        <p:grpSpPr>
          <a:xfrm>
            <a:off x="1136650" y="296863"/>
            <a:ext cx="7927975" cy="6246812"/>
            <a:chOff x="1136650" y="296863"/>
            <a:chExt cx="7927975" cy="6246812"/>
          </a:xfrm>
        </p:grpSpPr>
        <p:grpSp>
          <p:nvGrpSpPr>
            <p:cNvPr id="6268" name="Group 124"/>
            <p:cNvGrpSpPr>
              <a:grpSpLocks/>
            </p:cNvGrpSpPr>
            <p:nvPr/>
          </p:nvGrpSpPr>
          <p:grpSpPr bwMode="auto">
            <a:xfrm>
              <a:off x="1136650" y="296863"/>
              <a:ext cx="7927975" cy="6246812"/>
              <a:chOff x="471" y="212"/>
              <a:chExt cx="7167" cy="5647"/>
            </a:xfrm>
          </p:grpSpPr>
          <p:sp>
            <p:nvSpPr>
              <p:cNvPr id="6269" name="Freeform 125"/>
              <p:cNvSpPr>
                <a:spLocks/>
              </p:cNvSpPr>
              <p:nvPr/>
            </p:nvSpPr>
            <p:spPr bwMode="auto">
              <a:xfrm>
                <a:off x="4508" y="4022"/>
                <a:ext cx="408" cy="409"/>
              </a:xfrm>
              <a:custGeom>
                <a:avLst/>
                <a:gdLst>
                  <a:gd name="T0" fmla="*/ 68 w 408"/>
                  <a:gd name="T1" fmla="*/ 91 h 409"/>
                  <a:gd name="T2" fmla="*/ 136 w 408"/>
                  <a:gd name="T3" fmla="*/ 46 h 409"/>
                  <a:gd name="T4" fmla="*/ 159 w 408"/>
                  <a:gd name="T5" fmla="*/ 68 h 409"/>
                  <a:gd name="T6" fmla="*/ 204 w 408"/>
                  <a:gd name="T7" fmla="*/ 68 h 409"/>
                  <a:gd name="T8" fmla="*/ 250 w 408"/>
                  <a:gd name="T9" fmla="*/ 0 h 409"/>
                  <a:gd name="T10" fmla="*/ 318 w 408"/>
                  <a:gd name="T11" fmla="*/ 23 h 409"/>
                  <a:gd name="T12" fmla="*/ 408 w 408"/>
                  <a:gd name="T13" fmla="*/ 136 h 409"/>
                  <a:gd name="T14" fmla="*/ 363 w 408"/>
                  <a:gd name="T15" fmla="*/ 182 h 409"/>
                  <a:gd name="T16" fmla="*/ 386 w 408"/>
                  <a:gd name="T17" fmla="*/ 227 h 409"/>
                  <a:gd name="T18" fmla="*/ 340 w 408"/>
                  <a:gd name="T19" fmla="*/ 250 h 409"/>
                  <a:gd name="T20" fmla="*/ 340 w 408"/>
                  <a:gd name="T21" fmla="*/ 340 h 409"/>
                  <a:gd name="T22" fmla="*/ 295 w 408"/>
                  <a:gd name="T23" fmla="*/ 363 h 409"/>
                  <a:gd name="T24" fmla="*/ 204 w 408"/>
                  <a:gd name="T25" fmla="*/ 363 h 409"/>
                  <a:gd name="T26" fmla="*/ 136 w 408"/>
                  <a:gd name="T27" fmla="*/ 409 h 409"/>
                  <a:gd name="T28" fmla="*/ 91 w 408"/>
                  <a:gd name="T29" fmla="*/ 409 h 409"/>
                  <a:gd name="T30" fmla="*/ 68 w 408"/>
                  <a:gd name="T31" fmla="*/ 363 h 409"/>
                  <a:gd name="T32" fmla="*/ 0 w 408"/>
                  <a:gd name="T33" fmla="*/ 340 h 409"/>
                  <a:gd name="T34" fmla="*/ 0 w 408"/>
                  <a:gd name="T35" fmla="*/ 318 h 409"/>
                  <a:gd name="T36" fmla="*/ 68 w 408"/>
                  <a:gd name="T37" fmla="*/ 227 h 409"/>
                  <a:gd name="T38" fmla="*/ 23 w 408"/>
                  <a:gd name="T39" fmla="*/ 182 h 409"/>
                  <a:gd name="T40" fmla="*/ 23 w 408"/>
                  <a:gd name="T41" fmla="*/ 159 h 409"/>
                  <a:gd name="T42" fmla="*/ 68 w 408"/>
                  <a:gd name="T43" fmla="*/ 136 h 409"/>
                  <a:gd name="T44" fmla="*/ 68 w 408"/>
                  <a:gd name="T45" fmla="*/ 91 h 4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408" h="409">
                    <a:moveTo>
                      <a:pt x="68" y="91"/>
                    </a:moveTo>
                    <a:lnTo>
                      <a:pt x="136" y="46"/>
                    </a:lnTo>
                    <a:lnTo>
                      <a:pt x="159" y="68"/>
                    </a:lnTo>
                    <a:lnTo>
                      <a:pt x="204" y="68"/>
                    </a:lnTo>
                    <a:lnTo>
                      <a:pt x="250" y="0"/>
                    </a:lnTo>
                    <a:lnTo>
                      <a:pt x="318" y="23"/>
                    </a:lnTo>
                    <a:lnTo>
                      <a:pt x="408" y="136"/>
                    </a:lnTo>
                    <a:lnTo>
                      <a:pt x="363" y="182"/>
                    </a:lnTo>
                    <a:lnTo>
                      <a:pt x="386" y="227"/>
                    </a:lnTo>
                    <a:lnTo>
                      <a:pt x="340" y="250"/>
                    </a:lnTo>
                    <a:lnTo>
                      <a:pt x="340" y="340"/>
                    </a:lnTo>
                    <a:lnTo>
                      <a:pt x="295" y="363"/>
                    </a:lnTo>
                    <a:lnTo>
                      <a:pt x="204" y="363"/>
                    </a:lnTo>
                    <a:lnTo>
                      <a:pt x="136" y="409"/>
                    </a:lnTo>
                    <a:lnTo>
                      <a:pt x="91" y="409"/>
                    </a:lnTo>
                    <a:lnTo>
                      <a:pt x="68" y="363"/>
                    </a:lnTo>
                    <a:lnTo>
                      <a:pt x="0" y="340"/>
                    </a:lnTo>
                    <a:lnTo>
                      <a:pt x="0" y="318"/>
                    </a:lnTo>
                    <a:lnTo>
                      <a:pt x="68" y="227"/>
                    </a:lnTo>
                    <a:lnTo>
                      <a:pt x="23" y="182"/>
                    </a:lnTo>
                    <a:lnTo>
                      <a:pt x="23" y="159"/>
                    </a:lnTo>
                    <a:lnTo>
                      <a:pt x="68" y="136"/>
                    </a:lnTo>
                    <a:lnTo>
                      <a:pt x="68" y="91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009900"/>
                  </a:gs>
                  <a:gs pos="100000">
                    <a:schemeClr val="folHlink"/>
                  </a:gs>
                </a:gsLst>
                <a:lin ang="18900000" scaled="1"/>
              </a:gradFill>
              <a:ln w="19050" cap="flat">
                <a:solidFill>
                  <a:srgbClr val="0066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270" name="Freeform 126"/>
              <p:cNvSpPr>
                <a:spLocks/>
              </p:cNvSpPr>
              <p:nvPr/>
            </p:nvSpPr>
            <p:spPr bwMode="auto">
              <a:xfrm>
                <a:off x="4599" y="4158"/>
                <a:ext cx="476" cy="613"/>
              </a:xfrm>
              <a:custGeom>
                <a:avLst/>
                <a:gdLst>
                  <a:gd name="T0" fmla="*/ 317 w 476"/>
                  <a:gd name="T1" fmla="*/ 0 h 613"/>
                  <a:gd name="T2" fmla="*/ 317 w 476"/>
                  <a:gd name="T3" fmla="*/ 46 h 613"/>
                  <a:gd name="T4" fmla="*/ 385 w 476"/>
                  <a:gd name="T5" fmla="*/ 91 h 613"/>
                  <a:gd name="T6" fmla="*/ 385 w 476"/>
                  <a:gd name="T7" fmla="*/ 46 h 613"/>
                  <a:gd name="T8" fmla="*/ 408 w 476"/>
                  <a:gd name="T9" fmla="*/ 23 h 613"/>
                  <a:gd name="T10" fmla="*/ 431 w 476"/>
                  <a:gd name="T11" fmla="*/ 68 h 613"/>
                  <a:gd name="T12" fmla="*/ 453 w 476"/>
                  <a:gd name="T13" fmla="*/ 91 h 613"/>
                  <a:gd name="T14" fmla="*/ 476 w 476"/>
                  <a:gd name="T15" fmla="*/ 91 h 613"/>
                  <a:gd name="T16" fmla="*/ 385 w 476"/>
                  <a:gd name="T17" fmla="*/ 227 h 613"/>
                  <a:gd name="T18" fmla="*/ 363 w 476"/>
                  <a:gd name="T19" fmla="*/ 295 h 613"/>
                  <a:gd name="T20" fmla="*/ 340 w 476"/>
                  <a:gd name="T21" fmla="*/ 318 h 613"/>
                  <a:gd name="T22" fmla="*/ 317 w 476"/>
                  <a:gd name="T23" fmla="*/ 386 h 613"/>
                  <a:gd name="T24" fmla="*/ 340 w 476"/>
                  <a:gd name="T25" fmla="*/ 499 h 613"/>
                  <a:gd name="T26" fmla="*/ 385 w 476"/>
                  <a:gd name="T27" fmla="*/ 613 h 613"/>
                  <a:gd name="T28" fmla="*/ 340 w 476"/>
                  <a:gd name="T29" fmla="*/ 567 h 613"/>
                  <a:gd name="T30" fmla="*/ 295 w 476"/>
                  <a:gd name="T31" fmla="*/ 477 h 613"/>
                  <a:gd name="T32" fmla="*/ 181 w 476"/>
                  <a:gd name="T33" fmla="*/ 477 h 613"/>
                  <a:gd name="T34" fmla="*/ 136 w 476"/>
                  <a:gd name="T35" fmla="*/ 477 h 613"/>
                  <a:gd name="T36" fmla="*/ 91 w 476"/>
                  <a:gd name="T37" fmla="*/ 431 h 613"/>
                  <a:gd name="T38" fmla="*/ 0 w 476"/>
                  <a:gd name="T39" fmla="*/ 318 h 613"/>
                  <a:gd name="T40" fmla="*/ 0 w 476"/>
                  <a:gd name="T41" fmla="*/ 273 h 613"/>
                  <a:gd name="T42" fmla="*/ 45 w 476"/>
                  <a:gd name="T43" fmla="*/ 273 h 613"/>
                  <a:gd name="T44" fmla="*/ 113 w 476"/>
                  <a:gd name="T45" fmla="*/ 227 h 613"/>
                  <a:gd name="T46" fmla="*/ 204 w 476"/>
                  <a:gd name="T47" fmla="*/ 227 h 613"/>
                  <a:gd name="T48" fmla="*/ 249 w 476"/>
                  <a:gd name="T49" fmla="*/ 204 h 613"/>
                  <a:gd name="T50" fmla="*/ 249 w 476"/>
                  <a:gd name="T51" fmla="*/ 114 h 613"/>
                  <a:gd name="T52" fmla="*/ 295 w 476"/>
                  <a:gd name="T53" fmla="*/ 91 h 613"/>
                  <a:gd name="T54" fmla="*/ 272 w 476"/>
                  <a:gd name="T55" fmla="*/ 46 h 613"/>
                  <a:gd name="T56" fmla="*/ 317 w 476"/>
                  <a:gd name="T57" fmla="*/ 0 h 6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476" h="613">
                    <a:moveTo>
                      <a:pt x="317" y="0"/>
                    </a:moveTo>
                    <a:lnTo>
                      <a:pt x="317" y="46"/>
                    </a:lnTo>
                    <a:lnTo>
                      <a:pt x="385" y="91"/>
                    </a:lnTo>
                    <a:lnTo>
                      <a:pt x="385" y="46"/>
                    </a:lnTo>
                    <a:lnTo>
                      <a:pt x="408" y="23"/>
                    </a:lnTo>
                    <a:lnTo>
                      <a:pt x="431" y="68"/>
                    </a:lnTo>
                    <a:lnTo>
                      <a:pt x="453" y="91"/>
                    </a:lnTo>
                    <a:lnTo>
                      <a:pt x="476" y="91"/>
                    </a:lnTo>
                    <a:lnTo>
                      <a:pt x="385" y="227"/>
                    </a:lnTo>
                    <a:lnTo>
                      <a:pt x="363" y="295"/>
                    </a:lnTo>
                    <a:lnTo>
                      <a:pt x="340" y="318"/>
                    </a:lnTo>
                    <a:lnTo>
                      <a:pt x="317" y="386"/>
                    </a:lnTo>
                    <a:lnTo>
                      <a:pt x="340" y="499"/>
                    </a:lnTo>
                    <a:lnTo>
                      <a:pt x="385" y="613"/>
                    </a:lnTo>
                    <a:lnTo>
                      <a:pt x="340" y="567"/>
                    </a:lnTo>
                    <a:lnTo>
                      <a:pt x="295" y="477"/>
                    </a:lnTo>
                    <a:lnTo>
                      <a:pt x="181" y="477"/>
                    </a:lnTo>
                    <a:lnTo>
                      <a:pt x="136" y="477"/>
                    </a:lnTo>
                    <a:lnTo>
                      <a:pt x="91" y="431"/>
                    </a:lnTo>
                    <a:lnTo>
                      <a:pt x="0" y="318"/>
                    </a:lnTo>
                    <a:lnTo>
                      <a:pt x="0" y="273"/>
                    </a:lnTo>
                    <a:lnTo>
                      <a:pt x="45" y="273"/>
                    </a:lnTo>
                    <a:lnTo>
                      <a:pt x="113" y="227"/>
                    </a:lnTo>
                    <a:lnTo>
                      <a:pt x="204" y="227"/>
                    </a:lnTo>
                    <a:lnTo>
                      <a:pt x="249" y="204"/>
                    </a:lnTo>
                    <a:lnTo>
                      <a:pt x="249" y="114"/>
                    </a:lnTo>
                    <a:lnTo>
                      <a:pt x="295" y="91"/>
                    </a:lnTo>
                    <a:lnTo>
                      <a:pt x="272" y="46"/>
                    </a:lnTo>
                    <a:lnTo>
                      <a:pt x="317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009900"/>
                  </a:gs>
                  <a:gs pos="100000">
                    <a:schemeClr val="folHlink"/>
                  </a:gs>
                </a:gsLst>
                <a:lin ang="18900000" scaled="1"/>
              </a:gradFill>
              <a:ln w="19050" cap="flat">
                <a:solidFill>
                  <a:srgbClr val="0066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271" name="Freeform 127"/>
              <p:cNvSpPr>
                <a:spLocks/>
              </p:cNvSpPr>
              <p:nvPr/>
            </p:nvSpPr>
            <p:spPr bwMode="auto">
              <a:xfrm>
                <a:off x="5030" y="2503"/>
                <a:ext cx="521" cy="839"/>
              </a:xfrm>
              <a:custGeom>
                <a:avLst/>
                <a:gdLst>
                  <a:gd name="T0" fmla="*/ 159 w 521"/>
                  <a:gd name="T1" fmla="*/ 0 h 839"/>
                  <a:gd name="T2" fmla="*/ 204 w 521"/>
                  <a:gd name="T3" fmla="*/ 68 h 839"/>
                  <a:gd name="T4" fmla="*/ 136 w 521"/>
                  <a:gd name="T5" fmla="*/ 181 h 839"/>
                  <a:gd name="T6" fmla="*/ 68 w 521"/>
                  <a:gd name="T7" fmla="*/ 227 h 839"/>
                  <a:gd name="T8" fmla="*/ 22 w 521"/>
                  <a:gd name="T9" fmla="*/ 227 h 839"/>
                  <a:gd name="T10" fmla="*/ 22 w 521"/>
                  <a:gd name="T11" fmla="*/ 272 h 839"/>
                  <a:gd name="T12" fmla="*/ 45 w 521"/>
                  <a:gd name="T13" fmla="*/ 272 h 839"/>
                  <a:gd name="T14" fmla="*/ 68 w 521"/>
                  <a:gd name="T15" fmla="*/ 249 h 839"/>
                  <a:gd name="T16" fmla="*/ 136 w 521"/>
                  <a:gd name="T17" fmla="*/ 295 h 839"/>
                  <a:gd name="T18" fmla="*/ 113 w 521"/>
                  <a:gd name="T19" fmla="*/ 431 h 839"/>
                  <a:gd name="T20" fmla="*/ 45 w 521"/>
                  <a:gd name="T21" fmla="*/ 567 h 839"/>
                  <a:gd name="T22" fmla="*/ 22 w 521"/>
                  <a:gd name="T23" fmla="*/ 589 h 839"/>
                  <a:gd name="T24" fmla="*/ 0 w 521"/>
                  <a:gd name="T25" fmla="*/ 635 h 839"/>
                  <a:gd name="T26" fmla="*/ 45 w 521"/>
                  <a:gd name="T27" fmla="*/ 635 h 839"/>
                  <a:gd name="T28" fmla="*/ 159 w 521"/>
                  <a:gd name="T29" fmla="*/ 725 h 839"/>
                  <a:gd name="T30" fmla="*/ 159 w 521"/>
                  <a:gd name="T31" fmla="*/ 771 h 839"/>
                  <a:gd name="T32" fmla="*/ 204 w 521"/>
                  <a:gd name="T33" fmla="*/ 839 h 839"/>
                  <a:gd name="T34" fmla="*/ 295 w 521"/>
                  <a:gd name="T35" fmla="*/ 794 h 839"/>
                  <a:gd name="T36" fmla="*/ 317 w 521"/>
                  <a:gd name="T37" fmla="*/ 657 h 839"/>
                  <a:gd name="T38" fmla="*/ 295 w 521"/>
                  <a:gd name="T39" fmla="*/ 567 h 839"/>
                  <a:gd name="T40" fmla="*/ 408 w 521"/>
                  <a:gd name="T41" fmla="*/ 431 h 839"/>
                  <a:gd name="T42" fmla="*/ 431 w 521"/>
                  <a:gd name="T43" fmla="*/ 340 h 839"/>
                  <a:gd name="T44" fmla="*/ 453 w 521"/>
                  <a:gd name="T45" fmla="*/ 317 h 839"/>
                  <a:gd name="T46" fmla="*/ 453 w 521"/>
                  <a:gd name="T47" fmla="*/ 249 h 839"/>
                  <a:gd name="T48" fmla="*/ 499 w 521"/>
                  <a:gd name="T49" fmla="*/ 204 h 839"/>
                  <a:gd name="T50" fmla="*/ 521 w 521"/>
                  <a:gd name="T51" fmla="*/ 204 h 839"/>
                  <a:gd name="T52" fmla="*/ 499 w 521"/>
                  <a:gd name="T53" fmla="*/ 181 h 839"/>
                  <a:gd name="T54" fmla="*/ 521 w 521"/>
                  <a:gd name="T55" fmla="*/ 136 h 839"/>
                  <a:gd name="T56" fmla="*/ 499 w 521"/>
                  <a:gd name="T57" fmla="*/ 68 h 839"/>
                  <a:gd name="T58" fmla="*/ 408 w 521"/>
                  <a:gd name="T59" fmla="*/ 90 h 839"/>
                  <a:gd name="T60" fmla="*/ 363 w 521"/>
                  <a:gd name="T61" fmla="*/ 45 h 839"/>
                  <a:gd name="T62" fmla="*/ 272 w 521"/>
                  <a:gd name="T63" fmla="*/ 68 h 839"/>
                  <a:gd name="T64" fmla="*/ 159 w 521"/>
                  <a:gd name="T65" fmla="*/ 0 h 8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521" h="839">
                    <a:moveTo>
                      <a:pt x="159" y="0"/>
                    </a:moveTo>
                    <a:lnTo>
                      <a:pt x="204" y="68"/>
                    </a:lnTo>
                    <a:lnTo>
                      <a:pt x="136" y="181"/>
                    </a:lnTo>
                    <a:lnTo>
                      <a:pt x="68" y="227"/>
                    </a:lnTo>
                    <a:lnTo>
                      <a:pt x="22" y="227"/>
                    </a:lnTo>
                    <a:lnTo>
                      <a:pt x="22" y="272"/>
                    </a:lnTo>
                    <a:lnTo>
                      <a:pt x="45" y="272"/>
                    </a:lnTo>
                    <a:lnTo>
                      <a:pt x="68" y="249"/>
                    </a:lnTo>
                    <a:lnTo>
                      <a:pt x="136" y="295"/>
                    </a:lnTo>
                    <a:lnTo>
                      <a:pt x="113" y="431"/>
                    </a:lnTo>
                    <a:lnTo>
                      <a:pt x="45" y="567"/>
                    </a:lnTo>
                    <a:lnTo>
                      <a:pt x="22" y="589"/>
                    </a:lnTo>
                    <a:lnTo>
                      <a:pt x="0" y="635"/>
                    </a:lnTo>
                    <a:lnTo>
                      <a:pt x="45" y="635"/>
                    </a:lnTo>
                    <a:lnTo>
                      <a:pt x="159" y="725"/>
                    </a:lnTo>
                    <a:lnTo>
                      <a:pt x="159" y="771"/>
                    </a:lnTo>
                    <a:lnTo>
                      <a:pt x="204" y="839"/>
                    </a:lnTo>
                    <a:lnTo>
                      <a:pt x="295" y="794"/>
                    </a:lnTo>
                    <a:lnTo>
                      <a:pt x="317" y="657"/>
                    </a:lnTo>
                    <a:lnTo>
                      <a:pt x="295" y="567"/>
                    </a:lnTo>
                    <a:lnTo>
                      <a:pt x="408" y="431"/>
                    </a:lnTo>
                    <a:lnTo>
                      <a:pt x="431" y="340"/>
                    </a:lnTo>
                    <a:lnTo>
                      <a:pt x="453" y="317"/>
                    </a:lnTo>
                    <a:lnTo>
                      <a:pt x="453" y="249"/>
                    </a:lnTo>
                    <a:lnTo>
                      <a:pt x="499" y="204"/>
                    </a:lnTo>
                    <a:lnTo>
                      <a:pt x="521" y="204"/>
                    </a:lnTo>
                    <a:lnTo>
                      <a:pt x="499" y="181"/>
                    </a:lnTo>
                    <a:lnTo>
                      <a:pt x="521" y="136"/>
                    </a:lnTo>
                    <a:lnTo>
                      <a:pt x="499" y="68"/>
                    </a:lnTo>
                    <a:lnTo>
                      <a:pt x="408" y="90"/>
                    </a:lnTo>
                    <a:lnTo>
                      <a:pt x="363" y="45"/>
                    </a:lnTo>
                    <a:lnTo>
                      <a:pt x="272" y="68"/>
                    </a:lnTo>
                    <a:lnTo>
                      <a:pt x="159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009900"/>
                  </a:gs>
                  <a:gs pos="100000">
                    <a:schemeClr val="folHlink"/>
                  </a:gs>
                </a:gsLst>
                <a:lin ang="18900000" scaled="1"/>
              </a:gradFill>
              <a:ln w="19050" cap="flat">
                <a:solidFill>
                  <a:srgbClr val="0066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272" name="Freeform 128"/>
              <p:cNvSpPr>
                <a:spLocks/>
              </p:cNvSpPr>
              <p:nvPr/>
            </p:nvSpPr>
            <p:spPr bwMode="auto">
              <a:xfrm>
                <a:off x="4281" y="3387"/>
                <a:ext cx="159" cy="204"/>
              </a:xfrm>
              <a:custGeom>
                <a:avLst/>
                <a:gdLst>
                  <a:gd name="T0" fmla="*/ 159 w 159"/>
                  <a:gd name="T1" fmla="*/ 0 h 204"/>
                  <a:gd name="T2" fmla="*/ 68 w 159"/>
                  <a:gd name="T3" fmla="*/ 23 h 204"/>
                  <a:gd name="T4" fmla="*/ 0 w 159"/>
                  <a:gd name="T5" fmla="*/ 91 h 204"/>
                  <a:gd name="T6" fmla="*/ 0 w 159"/>
                  <a:gd name="T7" fmla="*/ 136 h 204"/>
                  <a:gd name="T8" fmla="*/ 46 w 159"/>
                  <a:gd name="T9" fmla="*/ 114 h 204"/>
                  <a:gd name="T10" fmla="*/ 46 w 159"/>
                  <a:gd name="T11" fmla="*/ 136 h 204"/>
                  <a:gd name="T12" fmla="*/ 23 w 159"/>
                  <a:gd name="T13" fmla="*/ 159 h 204"/>
                  <a:gd name="T14" fmla="*/ 0 w 159"/>
                  <a:gd name="T15" fmla="*/ 204 h 204"/>
                  <a:gd name="T16" fmla="*/ 91 w 159"/>
                  <a:gd name="T17" fmla="*/ 182 h 204"/>
                  <a:gd name="T18" fmla="*/ 136 w 159"/>
                  <a:gd name="T19" fmla="*/ 136 h 204"/>
                  <a:gd name="T20" fmla="*/ 136 w 159"/>
                  <a:gd name="T21" fmla="*/ 114 h 204"/>
                  <a:gd name="T22" fmla="*/ 91 w 159"/>
                  <a:gd name="T23" fmla="*/ 114 h 204"/>
                  <a:gd name="T24" fmla="*/ 91 w 159"/>
                  <a:gd name="T25" fmla="*/ 91 h 204"/>
                  <a:gd name="T26" fmla="*/ 136 w 159"/>
                  <a:gd name="T27" fmla="*/ 46 h 204"/>
                  <a:gd name="T28" fmla="*/ 159 w 159"/>
                  <a:gd name="T29" fmla="*/ 0 h 2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59" h="204">
                    <a:moveTo>
                      <a:pt x="159" y="0"/>
                    </a:moveTo>
                    <a:lnTo>
                      <a:pt x="68" y="23"/>
                    </a:lnTo>
                    <a:lnTo>
                      <a:pt x="0" y="91"/>
                    </a:lnTo>
                    <a:lnTo>
                      <a:pt x="0" y="136"/>
                    </a:lnTo>
                    <a:lnTo>
                      <a:pt x="46" y="114"/>
                    </a:lnTo>
                    <a:lnTo>
                      <a:pt x="46" y="136"/>
                    </a:lnTo>
                    <a:lnTo>
                      <a:pt x="23" y="159"/>
                    </a:lnTo>
                    <a:lnTo>
                      <a:pt x="0" y="204"/>
                    </a:lnTo>
                    <a:lnTo>
                      <a:pt x="91" y="182"/>
                    </a:lnTo>
                    <a:lnTo>
                      <a:pt x="136" y="136"/>
                    </a:lnTo>
                    <a:lnTo>
                      <a:pt x="136" y="114"/>
                    </a:lnTo>
                    <a:lnTo>
                      <a:pt x="91" y="114"/>
                    </a:lnTo>
                    <a:lnTo>
                      <a:pt x="91" y="91"/>
                    </a:lnTo>
                    <a:lnTo>
                      <a:pt x="136" y="46"/>
                    </a:lnTo>
                    <a:lnTo>
                      <a:pt x="159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009900"/>
                  </a:gs>
                  <a:gs pos="100000">
                    <a:schemeClr val="folHlink"/>
                  </a:gs>
                </a:gsLst>
                <a:lin ang="18900000" scaled="1"/>
              </a:gradFill>
              <a:ln w="19050" cap="flat">
                <a:solidFill>
                  <a:srgbClr val="0066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273" name="Freeform 129"/>
              <p:cNvSpPr>
                <a:spLocks/>
              </p:cNvSpPr>
              <p:nvPr/>
            </p:nvSpPr>
            <p:spPr bwMode="auto">
              <a:xfrm>
                <a:off x="3601" y="3841"/>
                <a:ext cx="385" cy="317"/>
              </a:xfrm>
              <a:custGeom>
                <a:avLst/>
                <a:gdLst>
                  <a:gd name="T0" fmla="*/ 159 w 385"/>
                  <a:gd name="T1" fmla="*/ 0 h 317"/>
                  <a:gd name="T2" fmla="*/ 113 w 385"/>
                  <a:gd name="T3" fmla="*/ 45 h 317"/>
                  <a:gd name="T4" fmla="*/ 136 w 385"/>
                  <a:gd name="T5" fmla="*/ 113 h 317"/>
                  <a:gd name="T6" fmla="*/ 249 w 385"/>
                  <a:gd name="T7" fmla="*/ 136 h 317"/>
                  <a:gd name="T8" fmla="*/ 272 w 385"/>
                  <a:gd name="T9" fmla="*/ 68 h 317"/>
                  <a:gd name="T10" fmla="*/ 385 w 385"/>
                  <a:gd name="T11" fmla="*/ 68 h 317"/>
                  <a:gd name="T12" fmla="*/ 385 w 385"/>
                  <a:gd name="T13" fmla="*/ 181 h 317"/>
                  <a:gd name="T14" fmla="*/ 363 w 385"/>
                  <a:gd name="T15" fmla="*/ 249 h 317"/>
                  <a:gd name="T16" fmla="*/ 272 w 385"/>
                  <a:gd name="T17" fmla="*/ 317 h 317"/>
                  <a:gd name="T18" fmla="*/ 204 w 385"/>
                  <a:gd name="T19" fmla="*/ 272 h 317"/>
                  <a:gd name="T20" fmla="*/ 136 w 385"/>
                  <a:gd name="T21" fmla="*/ 272 h 317"/>
                  <a:gd name="T22" fmla="*/ 68 w 385"/>
                  <a:gd name="T23" fmla="*/ 295 h 317"/>
                  <a:gd name="T24" fmla="*/ 0 w 385"/>
                  <a:gd name="T25" fmla="*/ 249 h 317"/>
                  <a:gd name="T26" fmla="*/ 23 w 385"/>
                  <a:gd name="T27" fmla="*/ 136 h 317"/>
                  <a:gd name="T28" fmla="*/ 68 w 385"/>
                  <a:gd name="T29" fmla="*/ 45 h 317"/>
                  <a:gd name="T30" fmla="*/ 113 w 385"/>
                  <a:gd name="T31" fmla="*/ 0 h 317"/>
                  <a:gd name="T32" fmla="*/ 159 w 385"/>
                  <a:gd name="T33" fmla="*/ 0 h 3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385" h="317">
                    <a:moveTo>
                      <a:pt x="159" y="0"/>
                    </a:moveTo>
                    <a:lnTo>
                      <a:pt x="113" y="45"/>
                    </a:lnTo>
                    <a:lnTo>
                      <a:pt x="136" y="113"/>
                    </a:lnTo>
                    <a:lnTo>
                      <a:pt x="249" y="136"/>
                    </a:lnTo>
                    <a:lnTo>
                      <a:pt x="272" y="68"/>
                    </a:lnTo>
                    <a:lnTo>
                      <a:pt x="385" y="68"/>
                    </a:lnTo>
                    <a:lnTo>
                      <a:pt x="385" y="181"/>
                    </a:lnTo>
                    <a:lnTo>
                      <a:pt x="363" y="249"/>
                    </a:lnTo>
                    <a:lnTo>
                      <a:pt x="272" y="317"/>
                    </a:lnTo>
                    <a:lnTo>
                      <a:pt x="204" y="272"/>
                    </a:lnTo>
                    <a:lnTo>
                      <a:pt x="136" y="272"/>
                    </a:lnTo>
                    <a:lnTo>
                      <a:pt x="68" y="295"/>
                    </a:lnTo>
                    <a:lnTo>
                      <a:pt x="0" y="249"/>
                    </a:lnTo>
                    <a:lnTo>
                      <a:pt x="23" y="136"/>
                    </a:lnTo>
                    <a:lnTo>
                      <a:pt x="68" y="45"/>
                    </a:lnTo>
                    <a:lnTo>
                      <a:pt x="113" y="0"/>
                    </a:lnTo>
                    <a:lnTo>
                      <a:pt x="159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009900"/>
                  </a:gs>
                  <a:gs pos="100000">
                    <a:schemeClr val="folHlink"/>
                  </a:gs>
                </a:gsLst>
                <a:lin ang="18900000" scaled="1"/>
              </a:gradFill>
              <a:ln w="19050" cap="flat">
                <a:solidFill>
                  <a:srgbClr val="0066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274" name="Freeform 130"/>
              <p:cNvSpPr>
                <a:spLocks/>
              </p:cNvSpPr>
              <p:nvPr/>
            </p:nvSpPr>
            <p:spPr bwMode="auto">
              <a:xfrm>
                <a:off x="653" y="5338"/>
                <a:ext cx="408" cy="521"/>
              </a:xfrm>
              <a:custGeom>
                <a:avLst/>
                <a:gdLst>
                  <a:gd name="T0" fmla="*/ 0 w 408"/>
                  <a:gd name="T1" fmla="*/ 295 h 521"/>
                  <a:gd name="T2" fmla="*/ 22 w 408"/>
                  <a:gd name="T3" fmla="*/ 363 h 521"/>
                  <a:gd name="T4" fmla="*/ 90 w 408"/>
                  <a:gd name="T5" fmla="*/ 408 h 521"/>
                  <a:gd name="T6" fmla="*/ 113 w 408"/>
                  <a:gd name="T7" fmla="*/ 431 h 521"/>
                  <a:gd name="T8" fmla="*/ 136 w 408"/>
                  <a:gd name="T9" fmla="*/ 431 h 521"/>
                  <a:gd name="T10" fmla="*/ 158 w 408"/>
                  <a:gd name="T11" fmla="*/ 408 h 521"/>
                  <a:gd name="T12" fmla="*/ 136 w 408"/>
                  <a:gd name="T13" fmla="*/ 385 h 521"/>
                  <a:gd name="T14" fmla="*/ 136 w 408"/>
                  <a:gd name="T15" fmla="*/ 340 h 521"/>
                  <a:gd name="T16" fmla="*/ 113 w 408"/>
                  <a:gd name="T17" fmla="*/ 317 h 521"/>
                  <a:gd name="T18" fmla="*/ 181 w 408"/>
                  <a:gd name="T19" fmla="*/ 226 h 521"/>
                  <a:gd name="T20" fmla="*/ 204 w 408"/>
                  <a:gd name="T21" fmla="*/ 204 h 521"/>
                  <a:gd name="T22" fmla="*/ 249 w 408"/>
                  <a:gd name="T23" fmla="*/ 226 h 521"/>
                  <a:gd name="T24" fmla="*/ 272 w 408"/>
                  <a:gd name="T25" fmla="*/ 249 h 521"/>
                  <a:gd name="T26" fmla="*/ 226 w 408"/>
                  <a:gd name="T27" fmla="*/ 295 h 521"/>
                  <a:gd name="T28" fmla="*/ 204 w 408"/>
                  <a:gd name="T29" fmla="*/ 295 h 521"/>
                  <a:gd name="T30" fmla="*/ 204 w 408"/>
                  <a:gd name="T31" fmla="*/ 340 h 521"/>
                  <a:gd name="T32" fmla="*/ 226 w 408"/>
                  <a:gd name="T33" fmla="*/ 408 h 521"/>
                  <a:gd name="T34" fmla="*/ 181 w 408"/>
                  <a:gd name="T35" fmla="*/ 453 h 521"/>
                  <a:gd name="T36" fmla="*/ 136 w 408"/>
                  <a:gd name="T37" fmla="*/ 521 h 521"/>
                  <a:gd name="T38" fmla="*/ 204 w 408"/>
                  <a:gd name="T39" fmla="*/ 499 h 521"/>
                  <a:gd name="T40" fmla="*/ 249 w 408"/>
                  <a:gd name="T41" fmla="*/ 499 h 521"/>
                  <a:gd name="T42" fmla="*/ 294 w 408"/>
                  <a:gd name="T43" fmla="*/ 453 h 521"/>
                  <a:gd name="T44" fmla="*/ 317 w 408"/>
                  <a:gd name="T45" fmla="*/ 453 h 521"/>
                  <a:gd name="T46" fmla="*/ 317 w 408"/>
                  <a:gd name="T47" fmla="*/ 431 h 521"/>
                  <a:gd name="T48" fmla="*/ 294 w 408"/>
                  <a:gd name="T49" fmla="*/ 385 h 521"/>
                  <a:gd name="T50" fmla="*/ 340 w 408"/>
                  <a:gd name="T51" fmla="*/ 340 h 521"/>
                  <a:gd name="T52" fmla="*/ 362 w 408"/>
                  <a:gd name="T53" fmla="*/ 363 h 521"/>
                  <a:gd name="T54" fmla="*/ 408 w 408"/>
                  <a:gd name="T55" fmla="*/ 317 h 521"/>
                  <a:gd name="T56" fmla="*/ 385 w 408"/>
                  <a:gd name="T57" fmla="*/ 295 h 521"/>
                  <a:gd name="T58" fmla="*/ 340 w 408"/>
                  <a:gd name="T59" fmla="*/ 272 h 521"/>
                  <a:gd name="T60" fmla="*/ 340 w 408"/>
                  <a:gd name="T61" fmla="*/ 204 h 521"/>
                  <a:gd name="T62" fmla="*/ 317 w 408"/>
                  <a:gd name="T63" fmla="*/ 181 h 521"/>
                  <a:gd name="T64" fmla="*/ 294 w 408"/>
                  <a:gd name="T65" fmla="*/ 113 h 521"/>
                  <a:gd name="T66" fmla="*/ 249 w 408"/>
                  <a:gd name="T67" fmla="*/ 22 h 521"/>
                  <a:gd name="T68" fmla="*/ 158 w 408"/>
                  <a:gd name="T69" fmla="*/ 0 h 521"/>
                  <a:gd name="T70" fmla="*/ 68 w 408"/>
                  <a:gd name="T71" fmla="*/ 0 h 521"/>
                  <a:gd name="T72" fmla="*/ 90 w 408"/>
                  <a:gd name="T73" fmla="*/ 45 h 521"/>
                  <a:gd name="T74" fmla="*/ 90 w 408"/>
                  <a:gd name="T75" fmla="*/ 68 h 521"/>
                  <a:gd name="T76" fmla="*/ 90 w 408"/>
                  <a:gd name="T77" fmla="*/ 113 h 521"/>
                  <a:gd name="T78" fmla="*/ 45 w 408"/>
                  <a:gd name="T79" fmla="*/ 158 h 521"/>
                  <a:gd name="T80" fmla="*/ 90 w 408"/>
                  <a:gd name="T81" fmla="*/ 226 h 521"/>
                  <a:gd name="T82" fmla="*/ 68 w 408"/>
                  <a:gd name="T83" fmla="*/ 295 h 521"/>
                  <a:gd name="T84" fmla="*/ 45 w 408"/>
                  <a:gd name="T85" fmla="*/ 317 h 521"/>
                  <a:gd name="T86" fmla="*/ 0 w 408"/>
                  <a:gd name="T87" fmla="*/ 295 h 5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408" h="521">
                    <a:moveTo>
                      <a:pt x="0" y="295"/>
                    </a:moveTo>
                    <a:lnTo>
                      <a:pt x="22" y="363"/>
                    </a:lnTo>
                    <a:lnTo>
                      <a:pt x="90" y="408"/>
                    </a:lnTo>
                    <a:lnTo>
                      <a:pt x="113" y="431"/>
                    </a:lnTo>
                    <a:lnTo>
                      <a:pt x="136" y="431"/>
                    </a:lnTo>
                    <a:lnTo>
                      <a:pt x="158" y="408"/>
                    </a:lnTo>
                    <a:lnTo>
                      <a:pt x="136" y="385"/>
                    </a:lnTo>
                    <a:lnTo>
                      <a:pt x="136" y="340"/>
                    </a:lnTo>
                    <a:lnTo>
                      <a:pt x="113" y="317"/>
                    </a:lnTo>
                    <a:lnTo>
                      <a:pt x="181" y="226"/>
                    </a:lnTo>
                    <a:lnTo>
                      <a:pt x="204" y="204"/>
                    </a:lnTo>
                    <a:lnTo>
                      <a:pt x="249" y="226"/>
                    </a:lnTo>
                    <a:lnTo>
                      <a:pt x="272" y="249"/>
                    </a:lnTo>
                    <a:lnTo>
                      <a:pt x="226" y="295"/>
                    </a:lnTo>
                    <a:lnTo>
                      <a:pt x="204" y="295"/>
                    </a:lnTo>
                    <a:lnTo>
                      <a:pt x="204" y="340"/>
                    </a:lnTo>
                    <a:lnTo>
                      <a:pt x="226" y="408"/>
                    </a:lnTo>
                    <a:lnTo>
                      <a:pt x="181" y="453"/>
                    </a:lnTo>
                    <a:lnTo>
                      <a:pt x="136" y="521"/>
                    </a:lnTo>
                    <a:lnTo>
                      <a:pt x="204" y="499"/>
                    </a:lnTo>
                    <a:lnTo>
                      <a:pt x="249" y="499"/>
                    </a:lnTo>
                    <a:lnTo>
                      <a:pt x="294" y="453"/>
                    </a:lnTo>
                    <a:lnTo>
                      <a:pt x="317" y="453"/>
                    </a:lnTo>
                    <a:lnTo>
                      <a:pt x="317" y="431"/>
                    </a:lnTo>
                    <a:lnTo>
                      <a:pt x="294" y="385"/>
                    </a:lnTo>
                    <a:lnTo>
                      <a:pt x="340" y="340"/>
                    </a:lnTo>
                    <a:lnTo>
                      <a:pt x="362" y="363"/>
                    </a:lnTo>
                    <a:lnTo>
                      <a:pt x="408" y="317"/>
                    </a:lnTo>
                    <a:lnTo>
                      <a:pt x="385" y="295"/>
                    </a:lnTo>
                    <a:lnTo>
                      <a:pt x="340" y="272"/>
                    </a:lnTo>
                    <a:lnTo>
                      <a:pt x="340" y="204"/>
                    </a:lnTo>
                    <a:lnTo>
                      <a:pt x="317" y="181"/>
                    </a:lnTo>
                    <a:lnTo>
                      <a:pt x="294" y="113"/>
                    </a:lnTo>
                    <a:lnTo>
                      <a:pt x="249" y="22"/>
                    </a:lnTo>
                    <a:lnTo>
                      <a:pt x="158" y="0"/>
                    </a:lnTo>
                    <a:lnTo>
                      <a:pt x="68" y="0"/>
                    </a:lnTo>
                    <a:lnTo>
                      <a:pt x="90" y="45"/>
                    </a:lnTo>
                    <a:lnTo>
                      <a:pt x="90" y="68"/>
                    </a:lnTo>
                    <a:lnTo>
                      <a:pt x="90" y="113"/>
                    </a:lnTo>
                    <a:lnTo>
                      <a:pt x="45" y="158"/>
                    </a:lnTo>
                    <a:lnTo>
                      <a:pt x="90" y="226"/>
                    </a:lnTo>
                    <a:lnTo>
                      <a:pt x="68" y="295"/>
                    </a:lnTo>
                    <a:lnTo>
                      <a:pt x="45" y="317"/>
                    </a:lnTo>
                    <a:lnTo>
                      <a:pt x="0" y="295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009900"/>
                  </a:gs>
                  <a:gs pos="100000">
                    <a:schemeClr val="folHlink"/>
                  </a:gs>
                </a:gsLst>
                <a:lin ang="18900000" scaled="1"/>
              </a:gradFill>
              <a:ln w="19050" cap="flat">
                <a:solidFill>
                  <a:srgbClr val="0066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275" name="Freeform 131"/>
              <p:cNvSpPr>
                <a:spLocks/>
              </p:cNvSpPr>
              <p:nvPr/>
            </p:nvSpPr>
            <p:spPr bwMode="auto">
              <a:xfrm>
                <a:off x="925" y="5134"/>
                <a:ext cx="499" cy="635"/>
              </a:xfrm>
              <a:custGeom>
                <a:avLst/>
                <a:gdLst>
                  <a:gd name="T0" fmla="*/ 0 w 499"/>
                  <a:gd name="T1" fmla="*/ 272 h 635"/>
                  <a:gd name="T2" fmla="*/ 22 w 499"/>
                  <a:gd name="T3" fmla="*/ 317 h 635"/>
                  <a:gd name="T4" fmla="*/ 45 w 499"/>
                  <a:gd name="T5" fmla="*/ 385 h 635"/>
                  <a:gd name="T6" fmla="*/ 68 w 499"/>
                  <a:gd name="T7" fmla="*/ 408 h 635"/>
                  <a:gd name="T8" fmla="*/ 68 w 499"/>
                  <a:gd name="T9" fmla="*/ 476 h 635"/>
                  <a:gd name="T10" fmla="*/ 113 w 499"/>
                  <a:gd name="T11" fmla="*/ 499 h 635"/>
                  <a:gd name="T12" fmla="*/ 136 w 499"/>
                  <a:gd name="T13" fmla="*/ 521 h 635"/>
                  <a:gd name="T14" fmla="*/ 90 w 499"/>
                  <a:gd name="T15" fmla="*/ 567 h 635"/>
                  <a:gd name="T16" fmla="*/ 113 w 499"/>
                  <a:gd name="T17" fmla="*/ 589 h 635"/>
                  <a:gd name="T18" fmla="*/ 136 w 499"/>
                  <a:gd name="T19" fmla="*/ 635 h 635"/>
                  <a:gd name="T20" fmla="*/ 181 w 499"/>
                  <a:gd name="T21" fmla="*/ 589 h 635"/>
                  <a:gd name="T22" fmla="*/ 181 w 499"/>
                  <a:gd name="T23" fmla="*/ 544 h 635"/>
                  <a:gd name="T24" fmla="*/ 204 w 499"/>
                  <a:gd name="T25" fmla="*/ 521 h 635"/>
                  <a:gd name="T26" fmla="*/ 249 w 499"/>
                  <a:gd name="T27" fmla="*/ 476 h 635"/>
                  <a:gd name="T28" fmla="*/ 227 w 499"/>
                  <a:gd name="T29" fmla="*/ 430 h 635"/>
                  <a:gd name="T30" fmla="*/ 385 w 499"/>
                  <a:gd name="T31" fmla="*/ 204 h 635"/>
                  <a:gd name="T32" fmla="*/ 408 w 499"/>
                  <a:gd name="T33" fmla="*/ 181 h 635"/>
                  <a:gd name="T34" fmla="*/ 408 w 499"/>
                  <a:gd name="T35" fmla="*/ 158 h 635"/>
                  <a:gd name="T36" fmla="*/ 476 w 499"/>
                  <a:gd name="T37" fmla="*/ 90 h 635"/>
                  <a:gd name="T38" fmla="*/ 499 w 499"/>
                  <a:gd name="T39" fmla="*/ 68 h 635"/>
                  <a:gd name="T40" fmla="*/ 453 w 499"/>
                  <a:gd name="T41" fmla="*/ 45 h 635"/>
                  <a:gd name="T42" fmla="*/ 408 w 499"/>
                  <a:gd name="T43" fmla="*/ 68 h 635"/>
                  <a:gd name="T44" fmla="*/ 363 w 499"/>
                  <a:gd name="T45" fmla="*/ 45 h 635"/>
                  <a:gd name="T46" fmla="*/ 363 w 499"/>
                  <a:gd name="T47" fmla="*/ 22 h 635"/>
                  <a:gd name="T48" fmla="*/ 317 w 499"/>
                  <a:gd name="T49" fmla="*/ 22 h 635"/>
                  <a:gd name="T50" fmla="*/ 272 w 499"/>
                  <a:gd name="T51" fmla="*/ 0 h 635"/>
                  <a:gd name="T52" fmla="*/ 204 w 499"/>
                  <a:gd name="T53" fmla="*/ 90 h 635"/>
                  <a:gd name="T54" fmla="*/ 136 w 499"/>
                  <a:gd name="T55" fmla="*/ 113 h 635"/>
                  <a:gd name="T56" fmla="*/ 158 w 499"/>
                  <a:gd name="T57" fmla="*/ 181 h 635"/>
                  <a:gd name="T58" fmla="*/ 136 w 499"/>
                  <a:gd name="T59" fmla="*/ 226 h 635"/>
                  <a:gd name="T60" fmla="*/ 136 w 499"/>
                  <a:gd name="T61" fmla="*/ 294 h 635"/>
                  <a:gd name="T62" fmla="*/ 68 w 499"/>
                  <a:gd name="T63" fmla="*/ 272 h 635"/>
                  <a:gd name="T64" fmla="*/ 0 w 499"/>
                  <a:gd name="T65" fmla="*/ 272 h 6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499" h="635">
                    <a:moveTo>
                      <a:pt x="0" y="272"/>
                    </a:moveTo>
                    <a:lnTo>
                      <a:pt x="22" y="317"/>
                    </a:lnTo>
                    <a:lnTo>
                      <a:pt x="45" y="385"/>
                    </a:lnTo>
                    <a:lnTo>
                      <a:pt x="68" y="408"/>
                    </a:lnTo>
                    <a:lnTo>
                      <a:pt x="68" y="476"/>
                    </a:lnTo>
                    <a:lnTo>
                      <a:pt x="113" y="499"/>
                    </a:lnTo>
                    <a:lnTo>
                      <a:pt x="136" y="521"/>
                    </a:lnTo>
                    <a:lnTo>
                      <a:pt x="90" y="567"/>
                    </a:lnTo>
                    <a:lnTo>
                      <a:pt x="113" y="589"/>
                    </a:lnTo>
                    <a:lnTo>
                      <a:pt x="136" y="635"/>
                    </a:lnTo>
                    <a:lnTo>
                      <a:pt x="181" y="589"/>
                    </a:lnTo>
                    <a:lnTo>
                      <a:pt x="181" y="544"/>
                    </a:lnTo>
                    <a:lnTo>
                      <a:pt x="204" y="521"/>
                    </a:lnTo>
                    <a:lnTo>
                      <a:pt x="249" y="476"/>
                    </a:lnTo>
                    <a:lnTo>
                      <a:pt x="227" y="430"/>
                    </a:lnTo>
                    <a:lnTo>
                      <a:pt x="385" y="204"/>
                    </a:lnTo>
                    <a:lnTo>
                      <a:pt x="408" y="181"/>
                    </a:lnTo>
                    <a:lnTo>
                      <a:pt x="408" y="158"/>
                    </a:lnTo>
                    <a:lnTo>
                      <a:pt x="476" y="90"/>
                    </a:lnTo>
                    <a:lnTo>
                      <a:pt x="499" y="68"/>
                    </a:lnTo>
                    <a:lnTo>
                      <a:pt x="453" y="45"/>
                    </a:lnTo>
                    <a:lnTo>
                      <a:pt x="408" y="68"/>
                    </a:lnTo>
                    <a:lnTo>
                      <a:pt x="363" y="45"/>
                    </a:lnTo>
                    <a:lnTo>
                      <a:pt x="363" y="22"/>
                    </a:lnTo>
                    <a:lnTo>
                      <a:pt x="317" y="22"/>
                    </a:lnTo>
                    <a:lnTo>
                      <a:pt x="272" y="0"/>
                    </a:lnTo>
                    <a:lnTo>
                      <a:pt x="204" y="90"/>
                    </a:lnTo>
                    <a:lnTo>
                      <a:pt x="136" y="113"/>
                    </a:lnTo>
                    <a:lnTo>
                      <a:pt x="158" y="181"/>
                    </a:lnTo>
                    <a:lnTo>
                      <a:pt x="136" y="226"/>
                    </a:lnTo>
                    <a:lnTo>
                      <a:pt x="136" y="294"/>
                    </a:lnTo>
                    <a:lnTo>
                      <a:pt x="68" y="272"/>
                    </a:lnTo>
                    <a:lnTo>
                      <a:pt x="0" y="27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009900"/>
                  </a:gs>
                  <a:gs pos="100000">
                    <a:schemeClr val="folHlink"/>
                  </a:gs>
                </a:gsLst>
                <a:lin ang="18900000" scaled="1"/>
              </a:gradFill>
              <a:ln w="19050" cap="flat">
                <a:solidFill>
                  <a:srgbClr val="0066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276" name="Freeform 132"/>
              <p:cNvSpPr>
                <a:spLocks/>
              </p:cNvSpPr>
              <p:nvPr/>
            </p:nvSpPr>
            <p:spPr bwMode="auto">
              <a:xfrm>
                <a:off x="1106" y="4793"/>
                <a:ext cx="386" cy="409"/>
              </a:xfrm>
              <a:custGeom>
                <a:avLst/>
                <a:gdLst>
                  <a:gd name="T0" fmla="*/ 159 w 386"/>
                  <a:gd name="T1" fmla="*/ 0 h 409"/>
                  <a:gd name="T2" fmla="*/ 136 w 386"/>
                  <a:gd name="T3" fmla="*/ 46 h 409"/>
                  <a:gd name="T4" fmla="*/ 68 w 386"/>
                  <a:gd name="T5" fmla="*/ 23 h 409"/>
                  <a:gd name="T6" fmla="*/ 0 w 386"/>
                  <a:gd name="T7" fmla="*/ 91 h 409"/>
                  <a:gd name="T8" fmla="*/ 0 w 386"/>
                  <a:gd name="T9" fmla="*/ 159 h 409"/>
                  <a:gd name="T10" fmla="*/ 46 w 386"/>
                  <a:gd name="T11" fmla="*/ 182 h 409"/>
                  <a:gd name="T12" fmla="*/ 91 w 386"/>
                  <a:gd name="T13" fmla="*/ 182 h 409"/>
                  <a:gd name="T14" fmla="*/ 91 w 386"/>
                  <a:gd name="T15" fmla="*/ 227 h 409"/>
                  <a:gd name="T16" fmla="*/ 114 w 386"/>
                  <a:gd name="T17" fmla="*/ 273 h 409"/>
                  <a:gd name="T18" fmla="*/ 91 w 386"/>
                  <a:gd name="T19" fmla="*/ 318 h 409"/>
                  <a:gd name="T20" fmla="*/ 136 w 386"/>
                  <a:gd name="T21" fmla="*/ 363 h 409"/>
                  <a:gd name="T22" fmla="*/ 182 w 386"/>
                  <a:gd name="T23" fmla="*/ 363 h 409"/>
                  <a:gd name="T24" fmla="*/ 182 w 386"/>
                  <a:gd name="T25" fmla="*/ 386 h 409"/>
                  <a:gd name="T26" fmla="*/ 227 w 386"/>
                  <a:gd name="T27" fmla="*/ 409 h 409"/>
                  <a:gd name="T28" fmla="*/ 272 w 386"/>
                  <a:gd name="T29" fmla="*/ 386 h 409"/>
                  <a:gd name="T30" fmla="*/ 318 w 386"/>
                  <a:gd name="T31" fmla="*/ 409 h 409"/>
                  <a:gd name="T32" fmla="*/ 363 w 386"/>
                  <a:gd name="T33" fmla="*/ 409 h 409"/>
                  <a:gd name="T34" fmla="*/ 386 w 386"/>
                  <a:gd name="T35" fmla="*/ 363 h 409"/>
                  <a:gd name="T36" fmla="*/ 340 w 386"/>
                  <a:gd name="T37" fmla="*/ 341 h 409"/>
                  <a:gd name="T38" fmla="*/ 386 w 386"/>
                  <a:gd name="T39" fmla="*/ 295 h 409"/>
                  <a:gd name="T40" fmla="*/ 340 w 386"/>
                  <a:gd name="T41" fmla="*/ 295 h 409"/>
                  <a:gd name="T42" fmla="*/ 318 w 386"/>
                  <a:gd name="T43" fmla="*/ 273 h 409"/>
                  <a:gd name="T44" fmla="*/ 386 w 386"/>
                  <a:gd name="T45" fmla="*/ 227 h 409"/>
                  <a:gd name="T46" fmla="*/ 295 w 386"/>
                  <a:gd name="T47" fmla="*/ 204 h 409"/>
                  <a:gd name="T48" fmla="*/ 250 w 386"/>
                  <a:gd name="T49" fmla="*/ 204 h 409"/>
                  <a:gd name="T50" fmla="*/ 227 w 386"/>
                  <a:gd name="T51" fmla="*/ 159 h 409"/>
                  <a:gd name="T52" fmla="*/ 250 w 386"/>
                  <a:gd name="T53" fmla="*/ 114 h 409"/>
                  <a:gd name="T54" fmla="*/ 272 w 386"/>
                  <a:gd name="T55" fmla="*/ 136 h 409"/>
                  <a:gd name="T56" fmla="*/ 295 w 386"/>
                  <a:gd name="T57" fmla="*/ 136 h 409"/>
                  <a:gd name="T58" fmla="*/ 340 w 386"/>
                  <a:gd name="T59" fmla="*/ 114 h 409"/>
                  <a:gd name="T60" fmla="*/ 363 w 386"/>
                  <a:gd name="T61" fmla="*/ 68 h 409"/>
                  <a:gd name="T62" fmla="*/ 340 w 386"/>
                  <a:gd name="T63" fmla="*/ 23 h 409"/>
                  <a:gd name="T64" fmla="*/ 295 w 386"/>
                  <a:gd name="T65" fmla="*/ 0 h 409"/>
                  <a:gd name="T66" fmla="*/ 250 w 386"/>
                  <a:gd name="T67" fmla="*/ 46 h 409"/>
                  <a:gd name="T68" fmla="*/ 204 w 386"/>
                  <a:gd name="T69" fmla="*/ 46 h 409"/>
                  <a:gd name="T70" fmla="*/ 182 w 386"/>
                  <a:gd name="T71" fmla="*/ 23 h 409"/>
                  <a:gd name="T72" fmla="*/ 159 w 386"/>
                  <a:gd name="T73" fmla="*/ 0 h 4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386" h="409">
                    <a:moveTo>
                      <a:pt x="159" y="0"/>
                    </a:moveTo>
                    <a:lnTo>
                      <a:pt x="136" y="46"/>
                    </a:lnTo>
                    <a:lnTo>
                      <a:pt x="68" y="23"/>
                    </a:lnTo>
                    <a:lnTo>
                      <a:pt x="0" y="91"/>
                    </a:lnTo>
                    <a:lnTo>
                      <a:pt x="0" y="159"/>
                    </a:lnTo>
                    <a:lnTo>
                      <a:pt x="46" y="182"/>
                    </a:lnTo>
                    <a:lnTo>
                      <a:pt x="91" y="182"/>
                    </a:lnTo>
                    <a:lnTo>
                      <a:pt x="91" y="227"/>
                    </a:lnTo>
                    <a:lnTo>
                      <a:pt x="114" y="273"/>
                    </a:lnTo>
                    <a:lnTo>
                      <a:pt x="91" y="318"/>
                    </a:lnTo>
                    <a:lnTo>
                      <a:pt x="136" y="363"/>
                    </a:lnTo>
                    <a:lnTo>
                      <a:pt x="182" y="363"/>
                    </a:lnTo>
                    <a:lnTo>
                      <a:pt x="182" y="386"/>
                    </a:lnTo>
                    <a:lnTo>
                      <a:pt x="227" y="409"/>
                    </a:lnTo>
                    <a:lnTo>
                      <a:pt x="272" y="386"/>
                    </a:lnTo>
                    <a:lnTo>
                      <a:pt x="318" y="409"/>
                    </a:lnTo>
                    <a:lnTo>
                      <a:pt x="363" y="409"/>
                    </a:lnTo>
                    <a:lnTo>
                      <a:pt x="386" y="363"/>
                    </a:lnTo>
                    <a:lnTo>
                      <a:pt x="340" y="341"/>
                    </a:lnTo>
                    <a:lnTo>
                      <a:pt x="386" y="295"/>
                    </a:lnTo>
                    <a:lnTo>
                      <a:pt x="340" y="295"/>
                    </a:lnTo>
                    <a:lnTo>
                      <a:pt x="318" y="273"/>
                    </a:lnTo>
                    <a:lnTo>
                      <a:pt x="386" y="227"/>
                    </a:lnTo>
                    <a:lnTo>
                      <a:pt x="295" y="204"/>
                    </a:lnTo>
                    <a:lnTo>
                      <a:pt x="250" y="204"/>
                    </a:lnTo>
                    <a:lnTo>
                      <a:pt x="227" y="159"/>
                    </a:lnTo>
                    <a:lnTo>
                      <a:pt x="250" y="114"/>
                    </a:lnTo>
                    <a:lnTo>
                      <a:pt x="272" y="136"/>
                    </a:lnTo>
                    <a:lnTo>
                      <a:pt x="295" y="136"/>
                    </a:lnTo>
                    <a:lnTo>
                      <a:pt x="340" y="114"/>
                    </a:lnTo>
                    <a:lnTo>
                      <a:pt x="363" y="68"/>
                    </a:lnTo>
                    <a:lnTo>
                      <a:pt x="340" y="23"/>
                    </a:lnTo>
                    <a:lnTo>
                      <a:pt x="295" y="0"/>
                    </a:lnTo>
                    <a:lnTo>
                      <a:pt x="250" y="46"/>
                    </a:lnTo>
                    <a:lnTo>
                      <a:pt x="204" y="46"/>
                    </a:lnTo>
                    <a:lnTo>
                      <a:pt x="182" y="23"/>
                    </a:lnTo>
                    <a:lnTo>
                      <a:pt x="159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009900"/>
                  </a:gs>
                  <a:gs pos="100000">
                    <a:schemeClr val="folHlink"/>
                  </a:gs>
                </a:gsLst>
                <a:lin ang="18900000" scaled="1"/>
              </a:gradFill>
              <a:ln w="19050" cap="flat">
                <a:solidFill>
                  <a:srgbClr val="0066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277" name="Freeform 133"/>
              <p:cNvSpPr>
                <a:spLocks/>
              </p:cNvSpPr>
              <p:nvPr/>
            </p:nvSpPr>
            <p:spPr bwMode="auto">
              <a:xfrm>
                <a:off x="811" y="4929"/>
                <a:ext cx="431" cy="499"/>
              </a:xfrm>
              <a:custGeom>
                <a:avLst/>
                <a:gdLst>
                  <a:gd name="T0" fmla="*/ 114 w 431"/>
                  <a:gd name="T1" fmla="*/ 46 h 499"/>
                  <a:gd name="T2" fmla="*/ 227 w 431"/>
                  <a:gd name="T3" fmla="*/ 0 h 499"/>
                  <a:gd name="T4" fmla="*/ 318 w 431"/>
                  <a:gd name="T5" fmla="*/ 114 h 499"/>
                  <a:gd name="T6" fmla="*/ 341 w 431"/>
                  <a:gd name="T7" fmla="*/ 68 h 499"/>
                  <a:gd name="T8" fmla="*/ 341 w 431"/>
                  <a:gd name="T9" fmla="*/ 46 h 499"/>
                  <a:gd name="T10" fmla="*/ 386 w 431"/>
                  <a:gd name="T11" fmla="*/ 46 h 499"/>
                  <a:gd name="T12" fmla="*/ 386 w 431"/>
                  <a:gd name="T13" fmla="*/ 68 h 499"/>
                  <a:gd name="T14" fmla="*/ 386 w 431"/>
                  <a:gd name="T15" fmla="*/ 91 h 499"/>
                  <a:gd name="T16" fmla="*/ 409 w 431"/>
                  <a:gd name="T17" fmla="*/ 137 h 499"/>
                  <a:gd name="T18" fmla="*/ 386 w 431"/>
                  <a:gd name="T19" fmla="*/ 182 h 499"/>
                  <a:gd name="T20" fmla="*/ 431 w 431"/>
                  <a:gd name="T21" fmla="*/ 227 h 499"/>
                  <a:gd name="T22" fmla="*/ 386 w 431"/>
                  <a:gd name="T23" fmla="*/ 205 h 499"/>
                  <a:gd name="T24" fmla="*/ 318 w 431"/>
                  <a:gd name="T25" fmla="*/ 295 h 499"/>
                  <a:gd name="T26" fmla="*/ 250 w 431"/>
                  <a:gd name="T27" fmla="*/ 318 h 499"/>
                  <a:gd name="T28" fmla="*/ 272 w 431"/>
                  <a:gd name="T29" fmla="*/ 386 h 499"/>
                  <a:gd name="T30" fmla="*/ 250 w 431"/>
                  <a:gd name="T31" fmla="*/ 431 h 499"/>
                  <a:gd name="T32" fmla="*/ 250 w 431"/>
                  <a:gd name="T33" fmla="*/ 499 h 499"/>
                  <a:gd name="T34" fmla="*/ 182 w 431"/>
                  <a:gd name="T35" fmla="*/ 477 h 499"/>
                  <a:gd name="T36" fmla="*/ 114 w 431"/>
                  <a:gd name="T37" fmla="*/ 477 h 499"/>
                  <a:gd name="T38" fmla="*/ 91 w 431"/>
                  <a:gd name="T39" fmla="*/ 431 h 499"/>
                  <a:gd name="T40" fmla="*/ 0 w 431"/>
                  <a:gd name="T41" fmla="*/ 409 h 499"/>
                  <a:gd name="T42" fmla="*/ 68 w 431"/>
                  <a:gd name="T43" fmla="*/ 341 h 499"/>
                  <a:gd name="T44" fmla="*/ 114 w 431"/>
                  <a:gd name="T45" fmla="*/ 318 h 499"/>
                  <a:gd name="T46" fmla="*/ 114 w 431"/>
                  <a:gd name="T47" fmla="*/ 273 h 499"/>
                  <a:gd name="T48" fmla="*/ 182 w 431"/>
                  <a:gd name="T49" fmla="*/ 250 h 499"/>
                  <a:gd name="T50" fmla="*/ 159 w 431"/>
                  <a:gd name="T51" fmla="*/ 227 h 499"/>
                  <a:gd name="T52" fmla="*/ 91 w 431"/>
                  <a:gd name="T53" fmla="*/ 227 h 499"/>
                  <a:gd name="T54" fmla="*/ 159 w 431"/>
                  <a:gd name="T55" fmla="*/ 205 h 499"/>
                  <a:gd name="T56" fmla="*/ 159 w 431"/>
                  <a:gd name="T57" fmla="*/ 137 h 499"/>
                  <a:gd name="T58" fmla="*/ 136 w 431"/>
                  <a:gd name="T59" fmla="*/ 137 h 499"/>
                  <a:gd name="T60" fmla="*/ 136 w 431"/>
                  <a:gd name="T61" fmla="*/ 114 h 499"/>
                  <a:gd name="T62" fmla="*/ 114 w 431"/>
                  <a:gd name="T63" fmla="*/ 91 h 499"/>
                  <a:gd name="T64" fmla="*/ 136 w 431"/>
                  <a:gd name="T65" fmla="*/ 46 h 499"/>
                  <a:gd name="T66" fmla="*/ 114 w 431"/>
                  <a:gd name="T67" fmla="*/ 46 h 4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431" h="499">
                    <a:moveTo>
                      <a:pt x="114" y="46"/>
                    </a:moveTo>
                    <a:lnTo>
                      <a:pt x="227" y="0"/>
                    </a:lnTo>
                    <a:lnTo>
                      <a:pt x="318" y="114"/>
                    </a:lnTo>
                    <a:lnTo>
                      <a:pt x="341" y="68"/>
                    </a:lnTo>
                    <a:lnTo>
                      <a:pt x="341" y="46"/>
                    </a:lnTo>
                    <a:lnTo>
                      <a:pt x="386" y="46"/>
                    </a:lnTo>
                    <a:lnTo>
                      <a:pt x="386" y="68"/>
                    </a:lnTo>
                    <a:lnTo>
                      <a:pt x="386" y="91"/>
                    </a:lnTo>
                    <a:lnTo>
                      <a:pt x="409" y="137"/>
                    </a:lnTo>
                    <a:lnTo>
                      <a:pt x="386" y="182"/>
                    </a:lnTo>
                    <a:lnTo>
                      <a:pt x="431" y="227"/>
                    </a:lnTo>
                    <a:lnTo>
                      <a:pt x="386" y="205"/>
                    </a:lnTo>
                    <a:lnTo>
                      <a:pt x="318" y="295"/>
                    </a:lnTo>
                    <a:lnTo>
                      <a:pt x="250" y="318"/>
                    </a:lnTo>
                    <a:lnTo>
                      <a:pt x="272" y="386"/>
                    </a:lnTo>
                    <a:lnTo>
                      <a:pt x="250" y="431"/>
                    </a:lnTo>
                    <a:lnTo>
                      <a:pt x="250" y="499"/>
                    </a:lnTo>
                    <a:lnTo>
                      <a:pt x="182" y="477"/>
                    </a:lnTo>
                    <a:lnTo>
                      <a:pt x="114" y="477"/>
                    </a:lnTo>
                    <a:lnTo>
                      <a:pt x="91" y="431"/>
                    </a:lnTo>
                    <a:lnTo>
                      <a:pt x="0" y="409"/>
                    </a:lnTo>
                    <a:lnTo>
                      <a:pt x="68" y="341"/>
                    </a:lnTo>
                    <a:lnTo>
                      <a:pt x="114" y="318"/>
                    </a:lnTo>
                    <a:lnTo>
                      <a:pt x="114" y="273"/>
                    </a:lnTo>
                    <a:lnTo>
                      <a:pt x="182" y="250"/>
                    </a:lnTo>
                    <a:lnTo>
                      <a:pt x="159" y="227"/>
                    </a:lnTo>
                    <a:lnTo>
                      <a:pt x="91" y="227"/>
                    </a:lnTo>
                    <a:lnTo>
                      <a:pt x="159" y="205"/>
                    </a:lnTo>
                    <a:lnTo>
                      <a:pt x="159" y="137"/>
                    </a:lnTo>
                    <a:lnTo>
                      <a:pt x="136" y="137"/>
                    </a:lnTo>
                    <a:lnTo>
                      <a:pt x="136" y="114"/>
                    </a:lnTo>
                    <a:lnTo>
                      <a:pt x="114" y="91"/>
                    </a:lnTo>
                    <a:lnTo>
                      <a:pt x="136" y="46"/>
                    </a:lnTo>
                    <a:lnTo>
                      <a:pt x="114" y="46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009900"/>
                  </a:gs>
                  <a:gs pos="100000">
                    <a:schemeClr val="folHlink"/>
                  </a:gs>
                </a:gsLst>
                <a:lin ang="18900000" scaled="1"/>
              </a:gradFill>
              <a:ln w="19050" cap="flat">
                <a:solidFill>
                  <a:srgbClr val="0066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278" name="Freeform 134"/>
              <p:cNvSpPr>
                <a:spLocks/>
              </p:cNvSpPr>
              <p:nvPr/>
            </p:nvSpPr>
            <p:spPr bwMode="auto">
              <a:xfrm>
                <a:off x="857" y="4612"/>
                <a:ext cx="408" cy="431"/>
              </a:xfrm>
              <a:custGeom>
                <a:avLst/>
                <a:gdLst>
                  <a:gd name="T0" fmla="*/ 363 w 408"/>
                  <a:gd name="T1" fmla="*/ 23 h 431"/>
                  <a:gd name="T2" fmla="*/ 340 w 408"/>
                  <a:gd name="T3" fmla="*/ 45 h 431"/>
                  <a:gd name="T4" fmla="*/ 317 w 408"/>
                  <a:gd name="T5" fmla="*/ 0 h 431"/>
                  <a:gd name="T6" fmla="*/ 272 w 408"/>
                  <a:gd name="T7" fmla="*/ 0 h 431"/>
                  <a:gd name="T8" fmla="*/ 249 w 408"/>
                  <a:gd name="T9" fmla="*/ 23 h 431"/>
                  <a:gd name="T10" fmla="*/ 204 w 408"/>
                  <a:gd name="T11" fmla="*/ 23 h 431"/>
                  <a:gd name="T12" fmla="*/ 158 w 408"/>
                  <a:gd name="T13" fmla="*/ 45 h 431"/>
                  <a:gd name="T14" fmla="*/ 158 w 408"/>
                  <a:gd name="T15" fmla="*/ 68 h 431"/>
                  <a:gd name="T16" fmla="*/ 136 w 408"/>
                  <a:gd name="T17" fmla="*/ 91 h 431"/>
                  <a:gd name="T18" fmla="*/ 136 w 408"/>
                  <a:gd name="T19" fmla="*/ 113 h 431"/>
                  <a:gd name="T20" fmla="*/ 90 w 408"/>
                  <a:gd name="T21" fmla="*/ 113 h 431"/>
                  <a:gd name="T22" fmla="*/ 68 w 408"/>
                  <a:gd name="T23" fmla="*/ 91 h 431"/>
                  <a:gd name="T24" fmla="*/ 22 w 408"/>
                  <a:gd name="T25" fmla="*/ 113 h 431"/>
                  <a:gd name="T26" fmla="*/ 45 w 408"/>
                  <a:gd name="T27" fmla="*/ 136 h 431"/>
                  <a:gd name="T28" fmla="*/ 0 w 408"/>
                  <a:gd name="T29" fmla="*/ 136 h 431"/>
                  <a:gd name="T30" fmla="*/ 68 w 408"/>
                  <a:gd name="T31" fmla="*/ 159 h 431"/>
                  <a:gd name="T32" fmla="*/ 90 w 408"/>
                  <a:gd name="T33" fmla="*/ 204 h 431"/>
                  <a:gd name="T34" fmla="*/ 158 w 408"/>
                  <a:gd name="T35" fmla="*/ 204 h 431"/>
                  <a:gd name="T36" fmla="*/ 136 w 408"/>
                  <a:gd name="T37" fmla="*/ 249 h 431"/>
                  <a:gd name="T38" fmla="*/ 45 w 408"/>
                  <a:gd name="T39" fmla="*/ 295 h 431"/>
                  <a:gd name="T40" fmla="*/ 68 w 408"/>
                  <a:gd name="T41" fmla="*/ 317 h 431"/>
                  <a:gd name="T42" fmla="*/ 68 w 408"/>
                  <a:gd name="T43" fmla="*/ 363 h 431"/>
                  <a:gd name="T44" fmla="*/ 181 w 408"/>
                  <a:gd name="T45" fmla="*/ 317 h 431"/>
                  <a:gd name="T46" fmla="*/ 272 w 408"/>
                  <a:gd name="T47" fmla="*/ 431 h 431"/>
                  <a:gd name="T48" fmla="*/ 295 w 408"/>
                  <a:gd name="T49" fmla="*/ 385 h 431"/>
                  <a:gd name="T50" fmla="*/ 295 w 408"/>
                  <a:gd name="T51" fmla="*/ 363 h 431"/>
                  <a:gd name="T52" fmla="*/ 249 w 408"/>
                  <a:gd name="T53" fmla="*/ 340 h 431"/>
                  <a:gd name="T54" fmla="*/ 249 w 408"/>
                  <a:gd name="T55" fmla="*/ 272 h 431"/>
                  <a:gd name="T56" fmla="*/ 317 w 408"/>
                  <a:gd name="T57" fmla="*/ 204 h 431"/>
                  <a:gd name="T58" fmla="*/ 385 w 408"/>
                  <a:gd name="T59" fmla="*/ 227 h 431"/>
                  <a:gd name="T60" fmla="*/ 408 w 408"/>
                  <a:gd name="T61" fmla="*/ 181 h 431"/>
                  <a:gd name="T62" fmla="*/ 363 w 408"/>
                  <a:gd name="T63" fmla="*/ 159 h 431"/>
                  <a:gd name="T64" fmla="*/ 363 w 408"/>
                  <a:gd name="T65" fmla="*/ 136 h 431"/>
                  <a:gd name="T66" fmla="*/ 340 w 408"/>
                  <a:gd name="T67" fmla="*/ 113 h 431"/>
                  <a:gd name="T68" fmla="*/ 363 w 408"/>
                  <a:gd name="T69" fmla="*/ 91 h 431"/>
                  <a:gd name="T70" fmla="*/ 340 w 408"/>
                  <a:gd name="T71" fmla="*/ 68 h 431"/>
                  <a:gd name="T72" fmla="*/ 385 w 408"/>
                  <a:gd name="T73" fmla="*/ 23 h 431"/>
                  <a:gd name="T74" fmla="*/ 363 w 408"/>
                  <a:gd name="T75" fmla="*/ 23 h 4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408" h="431">
                    <a:moveTo>
                      <a:pt x="363" y="23"/>
                    </a:moveTo>
                    <a:lnTo>
                      <a:pt x="340" y="45"/>
                    </a:lnTo>
                    <a:lnTo>
                      <a:pt x="317" y="0"/>
                    </a:lnTo>
                    <a:lnTo>
                      <a:pt x="272" y="0"/>
                    </a:lnTo>
                    <a:lnTo>
                      <a:pt x="249" y="23"/>
                    </a:lnTo>
                    <a:lnTo>
                      <a:pt x="204" y="23"/>
                    </a:lnTo>
                    <a:lnTo>
                      <a:pt x="158" y="45"/>
                    </a:lnTo>
                    <a:lnTo>
                      <a:pt x="158" y="68"/>
                    </a:lnTo>
                    <a:lnTo>
                      <a:pt x="136" y="91"/>
                    </a:lnTo>
                    <a:lnTo>
                      <a:pt x="136" y="113"/>
                    </a:lnTo>
                    <a:lnTo>
                      <a:pt x="90" y="113"/>
                    </a:lnTo>
                    <a:lnTo>
                      <a:pt x="68" y="91"/>
                    </a:lnTo>
                    <a:lnTo>
                      <a:pt x="22" y="113"/>
                    </a:lnTo>
                    <a:lnTo>
                      <a:pt x="45" y="136"/>
                    </a:lnTo>
                    <a:lnTo>
                      <a:pt x="0" y="136"/>
                    </a:lnTo>
                    <a:lnTo>
                      <a:pt x="68" y="159"/>
                    </a:lnTo>
                    <a:lnTo>
                      <a:pt x="90" y="204"/>
                    </a:lnTo>
                    <a:lnTo>
                      <a:pt x="158" y="204"/>
                    </a:lnTo>
                    <a:lnTo>
                      <a:pt x="136" y="249"/>
                    </a:lnTo>
                    <a:lnTo>
                      <a:pt x="45" y="295"/>
                    </a:lnTo>
                    <a:lnTo>
                      <a:pt x="68" y="317"/>
                    </a:lnTo>
                    <a:lnTo>
                      <a:pt x="68" y="363"/>
                    </a:lnTo>
                    <a:lnTo>
                      <a:pt x="181" y="317"/>
                    </a:lnTo>
                    <a:lnTo>
                      <a:pt x="272" y="431"/>
                    </a:lnTo>
                    <a:lnTo>
                      <a:pt x="295" y="385"/>
                    </a:lnTo>
                    <a:lnTo>
                      <a:pt x="295" y="363"/>
                    </a:lnTo>
                    <a:lnTo>
                      <a:pt x="249" y="340"/>
                    </a:lnTo>
                    <a:lnTo>
                      <a:pt x="249" y="272"/>
                    </a:lnTo>
                    <a:lnTo>
                      <a:pt x="317" y="204"/>
                    </a:lnTo>
                    <a:lnTo>
                      <a:pt x="385" y="227"/>
                    </a:lnTo>
                    <a:lnTo>
                      <a:pt x="408" y="181"/>
                    </a:lnTo>
                    <a:lnTo>
                      <a:pt x="363" y="159"/>
                    </a:lnTo>
                    <a:lnTo>
                      <a:pt x="363" y="136"/>
                    </a:lnTo>
                    <a:lnTo>
                      <a:pt x="340" y="113"/>
                    </a:lnTo>
                    <a:lnTo>
                      <a:pt x="363" y="91"/>
                    </a:lnTo>
                    <a:lnTo>
                      <a:pt x="340" y="68"/>
                    </a:lnTo>
                    <a:lnTo>
                      <a:pt x="385" y="23"/>
                    </a:lnTo>
                    <a:lnTo>
                      <a:pt x="363" y="23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009900"/>
                  </a:gs>
                  <a:gs pos="100000">
                    <a:schemeClr val="folHlink"/>
                  </a:gs>
                </a:gsLst>
                <a:lin ang="18900000" scaled="1"/>
              </a:gradFill>
              <a:ln w="19050" cap="flat">
                <a:solidFill>
                  <a:srgbClr val="0066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279" name="Freeform 135"/>
              <p:cNvSpPr>
                <a:spLocks/>
              </p:cNvSpPr>
              <p:nvPr/>
            </p:nvSpPr>
            <p:spPr bwMode="auto">
              <a:xfrm>
                <a:off x="721" y="4703"/>
                <a:ext cx="294" cy="294"/>
              </a:xfrm>
              <a:custGeom>
                <a:avLst/>
                <a:gdLst>
                  <a:gd name="T0" fmla="*/ 22 w 294"/>
                  <a:gd name="T1" fmla="*/ 90 h 294"/>
                  <a:gd name="T2" fmla="*/ 0 w 294"/>
                  <a:gd name="T3" fmla="*/ 136 h 294"/>
                  <a:gd name="T4" fmla="*/ 68 w 294"/>
                  <a:gd name="T5" fmla="*/ 181 h 294"/>
                  <a:gd name="T6" fmla="*/ 68 w 294"/>
                  <a:gd name="T7" fmla="*/ 249 h 294"/>
                  <a:gd name="T8" fmla="*/ 113 w 294"/>
                  <a:gd name="T9" fmla="*/ 294 h 294"/>
                  <a:gd name="T10" fmla="*/ 113 w 294"/>
                  <a:gd name="T11" fmla="*/ 204 h 294"/>
                  <a:gd name="T12" fmla="*/ 158 w 294"/>
                  <a:gd name="T13" fmla="*/ 181 h 294"/>
                  <a:gd name="T14" fmla="*/ 181 w 294"/>
                  <a:gd name="T15" fmla="*/ 204 h 294"/>
                  <a:gd name="T16" fmla="*/ 272 w 294"/>
                  <a:gd name="T17" fmla="*/ 158 h 294"/>
                  <a:gd name="T18" fmla="*/ 294 w 294"/>
                  <a:gd name="T19" fmla="*/ 112 h 294"/>
                  <a:gd name="T20" fmla="*/ 226 w 294"/>
                  <a:gd name="T21" fmla="*/ 113 h 294"/>
                  <a:gd name="T22" fmla="*/ 204 w 294"/>
                  <a:gd name="T23" fmla="*/ 68 h 294"/>
                  <a:gd name="T24" fmla="*/ 136 w 294"/>
                  <a:gd name="T25" fmla="*/ 45 h 294"/>
                  <a:gd name="T26" fmla="*/ 113 w 294"/>
                  <a:gd name="T27" fmla="*/ 68 h 294"/>
                  <a:gd name="T28" fmla="*/ 90 w 294"/>
                  <a:gd name="T29" fmla="*/ 45 h 294"/>
                  <a:gd name="T30" fmla="*/ 90 w 294"/>
                  <a:gd name="T31" fmla="*/ 22 h 294"/>
                  <a:gd name="T32" fmla="*/ 68 w 294"/>
                  <a:gd name="T33" fmla="*/ 0 h 294"/>
                  <a:gd name="T34" fmla="*/ 45 w 294"/>
                  <a:gd name="T35" fmla="*/ 22 h 294"/>
                  <a:gd name="T36" fmla="*/ 22 w 294"/>
                  <a:gd name="T37" fmla="*/ 45 h 294"/>
                  <a:gd name="T38" fmla="*/ 68 w 294"/>
                  <a:gd name="T39" fmla="*/ 68 h 294"/>
                  <a:gd name="T40" fmla="*/ 45 w 294"/>
                  <a:gd name="T41" fmla="*/ 90 h 294"/>
                  <a:gd name="T42" fmla="*/ 45 w 294"/>
                  <a:gd name="T43" fmla="*/ 113 h 294"/>
                  <a:gd name="T44" fmla="*/ 22 w 294"/>
                  <a:gd name="T45" fmla="*/ 113 h 294"/>
                  <a:gd name="T46" fmla="*/ 22 w 294"/>
                  <a:gd name="T47" fmla="*/ 90 h 2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294" h="294">
                    <a:moveTo>
                      <a:pt x="22" y="90"/>
                    </a:moveTo>
                    <a:lnTo>
                      <a:pt x="0" y="136"/>
                    </a:lnTo>
                    <a:lnTo>
                      <a:pt x="68" y="181"/>
                    </a:lnTo>
                    <a:lnTo>
                      <a:pt x="68" y="249"/>
                    </a:lnTo>
                    <a:lnTo>
                      <a:pt x="113" y="294"/>
                    </a:lnTo>
                    <a:lnTo>
                      <a:pt x="113" y="204"/>
                    </a:lnTo>
                    <a:lnTo>
                      <a:pt x="158" y="181"/>
                    </a:lnTo>
                    <a:lnTo>
                      <a:pt x="181" y="204"/>
                    </a:lnTo>
                    <a:lnTo>
                      <a:pt x="272" y="158"/>
                    </a:lnTo>
                    <a:lnTo>
                      <a:pt x="294" y="112"/>
                    </a:lnTo>
                    <a:lnTo>
                      <a:pt x="226" y="113"/>
                    </a:lnTo>
                    <a:lnTo>
                      <a:pt x="204" y="68"/>
                    </a:lnTo>
                    <a:lnTo>
                      <a:pt x="136" y="45"/>
                    </a:lnTo>
                    <a:lnTo>
                      <a:pt x="113" y="68"/>
                    </a:lnTo>
                    <a:lnTo>
                      <a:pt x="90" y="45"/>
                    </a:lnTo>
                    <a:lnTo>
                      <a:pt x="90" y="22"/>
                    </a:lnTo>
                    <a:lnTo>
                      <a:pt x="68" y="0"/>
                    </a:lnTo>
                    <a:lnTo>
                      <a:pt x="45" y="22"/>
                    </a:lnTo>
                    <a:lnTo>
                      <a:pt x="22" y="45"/>
                    </a:lnTo>
                    <a:lnTo>
                      <a:pt x="68" y="68"/>
                    </a:lnTo>
                    <a:lnTo>
                      <a:pt x="45" y="90"/>
                    </a:lnTo>
                    <a:lnTo>
                      <a:pt x="45" y="113"/>
                    </a:lnTo>
                    <a:lnTo>
                      <a:pt x="22" y="113"/>
                    </a:lnTo>
                    <a:lnTo>
                      <a:pt x="22" y="9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009900"/>
                  </a:gs>
                  <a:gs pos="100000">
                    <a:schemeClr val="folHlink"/>
                  </a:gs>
                </a:gsLst>
                <a:lin ang="18900000" scaled="1"/>
              </a:gradFill>
              <a:ln w="19050" cap="flat">
                <a:solidFill>
                  <a:srgbClr val="0066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280" name="Freeform 136"/>
              <p:cNvSpPr>
                <a:spLocks/>
              </p:cNvSpPr>
              <p:nvPr/>
            </p:nvSpPr>
            <p:spPr bwMode="auto">
              <a:xfrm>
                <a:off x="3374" y="3614"/>
                <a:ext cx="544" cy="612"/>
              </a:xfrm>
              <a:custGeom>
                <a:avLst/>
                <a:gdLst>
                  <a:gd name="T0" fmla="*/ 386 w 544"/>
                  <a:gd name="T1" fmla="*/ 227 h 612"/>
                  <a:gd name="T2" fmla="*/ 340 w 544"/>
                  <a:gd name="T3" fmla="*/ 227 h 612"/>
                  <a:gd name="T4" fmla="*/ 295 w 544"/>
                  <a:gd name="T5" fmla="*/ 272 h 612"/>
                  <a:gd name="T6" fmla="*/ 250 w 544"/>
                  <a:gd name="T7" fmla="*/ 363 h 612"/>
                  <a:gd name="T8" fmla="*/ 227 w 544"/>
                  <a:gd name="T9" fmla="*/ 476 h 612"/>
                  <a:gd name="T10" fmla="*/ 204 w 544"/>
                  <a:gd name="T11" fmla="*/ 522 h 612"/>
                  <a:gd name="T12" fmla="*/ 227 w 544"/>
                  <a:gd name="T13" fmla="*/ 544 h 612"/>
                  <a:gd name="T14" fmla="*/ 159 w 544"/>
                  <a:gd name="T15" fmla="*/ 612 h 612"/>
                  <a:gd name="T16" fmla="*/ 114 w 544"/>
                  <a:gd name="T17" fmla="*/ 612 h 612"/>
                  <a:gd name="T18" fmla="*/ 114 w 544"/>
                  <a:gd name="T19" fmla="*/ 567 h 612"/>
                  <a:gd name="T20" fmla="*/ 45 w 544"/>
                  <a:gd name="T21" fmla="*/ 544 h 612"/>
                  <a:gd name="T22" fmla="*/ 0 w 544"/>
                  <a:gd name="T23" fmla="*/ 476 h 612"/>
                  <a:gd name="T24" fmla="*/ 23 w 544"/>
                  <a:gd name="T25" fmla="*/ 454 h 612"/>
                  <a:gd name="T26" fmla="*/ 68 w 544"/>
                  <a:gd name="T27" fmla="*/ 454 h 612"/>
                  <a:gd name="T28" fmla="*/ 159 w 544"/>
                  <a:gd name="T29" fmla="*/ 386 h 612"/>
                  <a:gd name="T30" fmla="*/ 250 w 544"/>
                  <a:gd name="T31" fmla="*/ 295 h 612"/>
                  <a:gd name="T32" fmla="*/ 272 w 544"/>
                  <a:gd name="T33" fmla="*/ 227 h 612"/>
                  <a:gd name="T34" fmla="*/ 295 w 544"/>
                  <a:gd name="T35" fmla="*/ 204 h 612"/>
                  <a:gd name="T36" fmla="*/ 272 w 544"/>
                  <a:gd name="T37" fmla="*/ 181 h 612"/>
                  <a:gd name="T38" fmla="*/ 295 w 544"/>
                  <a:gd name="T39" fmla="*/ 136 h 612"/>
                  <a:gd name="T40" fmla="*/ 272 w 544"/>
                  <a:gd name="T41" fmla="*/ 113 h 612"/>
                  <a:gd name="T42" fmla="*/ 295 w 544"/>
                  <a:gd name="T43" fmla="*/ 68 h 612"/>
                  <a:gd name="T44" fmla="*/ 318 w 544"/>
                  <a:gd name="T45" fmla="*/ 45 h 612"/>
                  <a:gd name="T46" fmla="*/ 363 w 544"/>
                  <a:gd name="T47" fmla="*/ 23 h 612"/>
                  <a:gd name="T48" fmla="*/ 386 w 544"/>
                  <a:gd name="T49" fmla="*/ 45 h 612"/>
                  <a:gd name="T50" fmla="*/ 454 w 544"/>
                  <a:gd name="T51" fmla="*/ 23 h 612"/>
                  <a:gd name="T52" fmla="*/ 544 w 544"/>
                  <a:gd name="T53" fmla="*/ 0 h 612"/>
                  <a:gd name="T54" fmla="*/ 544 w 544"/>
                  <a:gd name="T55" fmla="*/ 45 h 612"/>
                  <a:gd name="T56" fmla="*/ 499 w 544"/>
                  <a:gd name="T57" fmla="*/ 45 h 612"/>
                  <a:gd name="T58" fmla="*/ 476 w 544"/>
                  <a:gd name="T59" fmla="*/ 68 h 612"/>
                  <a:gd name="T60" fmla="*/ 476 w 544"/>
                  <a:gd name="T61" fmla="*/ 113 h 612"/>
                  <a:gd name="T62" fmla="*/ 431 w 544"/>
                  <a:gd name="T63" fmla="*/ 91 h 612"/>
                  <a:gd name="T64" fmla="*/ 386 w 544"/>
                  <a:gd name="T65" fmla="*/ 136 h 612"/>
                  <a:gd name="T66" fmla="*/ 363 w 544"/>
                  <a:gd name="T67" fmla="*/ 113 h 612"/>
                  <a:gd name="T68" fmla="*/ 318 w 544"/>
                  <a:gd name="T69" fmla="*/ 136 h 612"/>
                  <a:gd name="T70" fmla="*/ 340 w 544"/>
                  <a:gd name="T71" fmla="*/ 159 h 612"/>
                  <a:gd name="T72" fmla="*/ 318 w 544"/>
                  <a:gd name="T73" fmla="*/ 181 h 612"/>
                  <a:gd name="T74" fmla="*/ 340 w 544"/>
                  <a:gd name="T75" fmla="*/ 181 h 612"/>
                  <a:gd name="T76" fmla="*/ 363 w 544"/>
                  <a:gd name="T77" fmla="*/ 204 h 612"/>
                  <a:gd name="T78" fmla="*/ 386 w 544"/>
                  <a:gd name="T79" fmla="*/ 204 h 612"/>
                  <a:gd name="T80" fmla="*/ 386 w 544"/>
                  <a:gd name="T81" fmla="*/ 227 h 6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544" h="612">
                    <a:moveTo>
                      <a:pt x="386" y="227"/>
                    </a:moveTo>
                    <a:lnTo>
                      <a:pt x="340" y="227"/>
                    </a:lnTo>
                    <a:lnTo>
                      <a:pt x="295" y="272"/>
                    </a:lnTo>
                    <a:lnTo>
                      <a:pt x="250" y="363"/>
                    </a:lnTo>
                    <a:lnTo>
                      <a:pt x="227" y="476"/>
                    </a:lnTo>
                    <a:lnTo>
                      <a:pt x="204" y="522"/>
                    </a:lnTo>
                    <a:lnTo>
                      <a:pt x="227" y="544"/>
                    </a:lnTo>
                    <a:lnTo>
                      <a:pt x="159" y="612"/>
                    </a:lnTo>
                    <a:lnTo>
                      <a:pt x="114" y="612"/>
                    </a:lnTo>
                    <a:lnTo>
                      <a:pt x="114" y="567"/>
                    </a:lnTo>
                    <a:lnTo>
                      <a:pt x="45" y="544"/>
                    </a:lnTo>
                    <a:lnTo>
                      <a:pt x="0" y="476"/>
                    </a:lnTo>
                    <a:lnTo>
                      <a:pt x="23" y="454"/>
                    </a:lnTo>
                    <a:lnTo>
                      <a:pt x="68" y="454"/>
                    </a:lnTo>
                    <a:lnTo>
                      <a:pt x="159" y="386"/>
                    </a:lnTo>
                    <a:lnTo>
                      <a:pt x="250" y="295"/>
                    </a:lnTo>
                    <a:lnTo>
                      <a:pt x="272" y="227"/>
                    </a:lnTo>
                    <a:lnTo>
                      <a:pt x="295" y="204"/>
                    </a:lnTo>
                    <a:lnTo>
                      <a:pt x="272" y="181"/>
                    </a:lnTo>
                    <a:lnTo>
                      <a:pt x="295" y="136"/>
                    </a:lnTo>
                    <a:lnTo>
                      <a:pt x="272" y="113"/>
                    </a:lnTo>
                    <a:lnTo>
                      <a:pt x="295" y="68"/>
                    </a:lnTo>
                    <a:lnTo>
                      <a:pt x="318" y="45"/>
                    </a:lnTo>
                    <a:lnTo>
                      <a:pt x="363" y="23"/>
                    </a:lnTo>
                    <a:lnTo>
                      <a:pt x="386" y="45"/>
                    </a:lnTo>
                    <a:lnTo>
                      <a:pt x="454" y="23"/>
                    </a:lnTo>
                    <a:lnTo>
                      <a:pt x="544" y="0"/>
                    </a:lnTo>
                    <a:lnTo>
                      <a:pt x="544" y="45"/>
                    </a:lnTo>
                    <a:lnTo>
                      <a:pt x="499" y="45"/>
                    </a:lnTo>
                    <a:lnTo>
                      <a:pt x="476" y="68"/>
                    </a:lnTo>
                    <a:lnTo>
                      <a:pt x="476" y="113"/>
                    </a:lnTo>
                    <a:lnTo>
                      <a:pt x="431" y="91"/>
                    </a:lnTo>
                    <a:lnTo>
                      <a:pt x="386" y="136"/>
                    </a:lnTo>
                    <a:lnTo>
                      <a:pt x="363" y="113"/>
                    </a:lnTo>
                    <a:lnTo>
                      <a:pt x="318" y="136"/>
                    </a:lnTo>
                    <a:lnTo>
                      <a:pt x="340" y="159"/>
                    </a:lnTo>
                    <a:lnTo>
                      <a:pt x="318" y="181"/>
                    </a:lnTo>
                    <a:lnTo>
                      <a:pt x="340" y="181"/>
                    </a:lnTo>
                    <a:lnTo>
                      <a:pt x="363" y="204"/>
                    </a:lnTo>
                    <a:lnTo>
                      <a:pt x="386" y="204"/>
                    </a:lnTo>
                    <a:lnTo>
                      <a:pt x="386" y="227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009900"/>
                  </a:gs>
                  <a:gs pos="100000">
                    <a:schemeClr val="folHlink"/>
                  </a:gs>
                </a:gsLst>
                <a:lin ang="18900000" scaled="1"/>
              </a:gradFill>
              <a:ln w="19050" cap="flat">
                <a:solidFill>
                  <a:srgbClr val="0066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281" name="Freeform 137"/>
              <p:cNvSpPr>
                <a:spLocks/>
              </p:cNvSpPr>
              <p:nvPr/>
            </p:nvSpPr>
            <p:spPr bwMode="auto">
              <a:xfrm>
                <a:off x="675" y="5156"/>
                <a:ext cx="204" cy="136"/>
              </a:xfrm>
              <a:custGeom>
                <a:avLst/>
                <a:gdLst>
                  <a:gd name="T0" fmla="*/ 91 w 204"/>
                  <a:gd name="T1" fmla="*/ 46 h 136"/>
                  <a:gd name="T2" fmla="*/ 159 w 204"/>
                  <a:gd name="T3" fmla="*/ 23 h 136"/>
                  <a:gd name="T4" fmla="*/ 204 w 204"/>
                  <a:gd name="T5" fmla="*/ 46 h 136"/>
                  <a:gd name="T6" fmla="*/ 182 w 204"/>
                  <a:gd name="T7" fmla="*/ 91 h 136"/>
                  <a:gd name="T8" fmla="*/ 159 w 204"/>
                  <a:gd name="T9" fmla="*/ 68 h 136"/>
                  <a:gd name="T10" fmla="*/ 114 w 204"/>
                  <a:gd name="T11" fmla="*/ 68 h 136"/>
                  <a:gd name="T12" fmla="*/ 91 w 204"/>
                  <a:gd name="T13" fmla="*/ 91 h 136"/>
                  <a:gd name="T14" fmla="*/ 23 w 204"/>
                  <a:gd name="T15" fmla="*/ 136 h 136"/>
                  <a:gd name="T16" fmla="*/ 0 w 204"/>
                  <a:gd name="T17" fmla="*/ 114 h 136"/>
                  <a:gd name="T18" fmla="*/ 23 w 204"/>
                  <a:gd name="T19" fmla="*/ 91 h 136"/>
                  <a:gd name="T20" fmla="*/ 0 w 204"/>
                  <a:gd name="T21" fmla="*/ 68 h 136"/>
                  <a:gd name="T22" fmla="*/ 68 w 204"/>
                  <a:gd name="T23" fmla="*/ 0 h 136"/>
                  <a:gd name="T24" fmla="*/ 114 w 204"/>
                  <a:gd name="T25" fmla="*/ 0 h 136"/>
                  <a:gd name="T26" fmla="*/ 91 w 204"/>
                  <a:gd name="T27" fmla="*/ 46 h 1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04" h="136">
                    <a:moveTo>
                      <a:pt x="91" y="46"/>
                    </a:moveTo>
                    <a:lnTo>
                      <a:pt x="159" y="23"/>
                    </a:lnTo>
                    <a:lnTo>
                      <a:pt x="204" y="46"/>
                    </a:lnTo>
                    <a:lnTo>
                      <a:pt x="182" y="91"/>
                    </a:lnTo>
                    <a:lnTo>
                      <a:pt x="159" y="68"/>
                    </a:lnTo>
                    <a:lnTo>
                      <a:pt x="114" y="68"/>
                    </a:lnTo>
                    <a:lnTo>
                      <a:pt x="91" y="91"/>
                    </a:lnTo>
                    <a:lnTo>
                      <a:pt x="23" y="136"/>
                    </a:lnTo>
                    <a:lnTo>
                      <a:pt x="0" y="114"/>
                    </a:lnTo>
                    <a:lnTo>
                      <a:pt x="23" y="91"/>
                    </a:lnTo>
                    <a:lnTo>
                      <a:pt x="0" y="68"/>
                    </a:lnTo>
                    <a:lnTo>
                      <a:pt x="68" y="0"/>
                    </a:lnTo>
                    <a:lnTo>
                      <a:pt x="114" y="0"/>
                    </a:lnTo>
                    <a:lnTo>
                      <a:pt x="91" y="46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009900"/>
                  </a:gs>
                  <a:gs pos="100000">
                    <a:schemeClr val="folHlink"/>
                  </a:gs>
                </a:gsLst>
                <a:lin ang="18900000" scaled="1"/>
              </a:gradFill>
              <a:ln w="19050" cap="flat">
                <a:solidFill>
                  <a:srgbClr val="0066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282" name="Freeform 138"/>
              <p:cNvSpPr>
                <a:spLocks/>
              </p:cNvSpPr>
              <p:nvPr/>
            </p:nvSpPr>
            <p:spPr bwMode="auto">
              <a:xfrm>
                <a:off x="630" y="4748"/>
                <a:ext cx="249" cy="386"/>
              </a:xfrm>
              <a:custGeom>
                <a:avLst/>
                <a:gdLst>
                  <a:gd name="T0" fmla="*/ 204 w 249"/>
                  <a:gd name="T1" fmla="*/ 249 h 386"/>
                  <a:gd name="T2" fmla="*/ 159 w 249"/>
                  <a:gd name="T3" fmla="*/ 204 h 386"/>
                  <a:gd name="T4" fmla="*/ 159 w 249"/>
                  <a:gd name="T5" fmla="*/ 136 h 386"/>
                  <a:gd name="T6" fmla="*/ 91 w 249"/>
                  <a:gd name="T7" fmla="*/ 91 h 386"/>
                  <a:gd name="T8" fmla="*/ 113 w 249"/>
                  <a:gd name="T9" fmla="*/ 45 h 386"/>
                  <a:gd name="T10" fmla="*/ 91 w 249"/>
                  <a:gd name="T11" fmla="*/ 23 h 386"/>
                  <a:gd name="T12" fmla="*/ 68 w 249"/>
                  <a:gd name="T13" fmla="*/ 23 h 386"/>
                  <a:gd name="T14" fmla="*/ 23 w 249"/>
                  <a:gd name="T15" fmla="*/ 0 h 386"/>
                  <a:gd name="T16" fmla="*/ 23 w 249"/>
                  <a:gd name="T17" fmla="*/ 23 h 386"/>
                  <a:gd name="T18" fmla="*/ 45 w 249"/>
                  <a:gd name="T19" fmla="*/ 45 h 386"/>
                  <a:gd name="T20" fmla="*/ 23 w 249"/>
                  <a:gd name="T21" fmla="*/ 68 h 386"/>
                  <a:gd name="T22" fmla="*/ 45 w 249"/>
                  <a:gd name="T23" fmla="*/ 113 h 386"/>
                  <a:gd name="T24" fmla="*/ 91 w 249"/>
                  <a:gd name="T25" fmla="*/ 113 h 386"/>
                  <a:gd name="T26" fmla="*/ 68 w 249"/>
                  <a:gd name="T27" fmla="*/ 136 h 386"/>
                  <a:gd name="T28" fmla="*/ 113 w 249"/>
                  <a:gd name="T29" fmla="*/ 159 h 386"/>
                  <a:gd name="T30" fmla="*/ 136 w 249"/>
                  <a:gd name="T31" fmla="*/ 204 h 386"/>
                  <a:gd name="T32" fmla="*/ 113 w 249"/>
                  <a:gd name="T33" fmla="*/ 227 h 386"/>
                  <a:gd name="T34" fmla="*/ 136 w 249"/>
                  <a:gd name="T35" fmla="*/ 272 h 386"/>
                  <a:gd name="T36" fmla="*/ 113 w 249"/>
                  <a:gd name="T37" fmla="*/ 272 h 386"/>
                  <a:gd name="T38" fmla="*/ 91 w 249"/>
                  <a:gd name="T39" fmla="*/ 249 h 386"/>
                  <a:gd name="T40" fmla="*/ 68 w 249"/>
                  <a:gd name="T41" fmla="*/ 272 h 386"/>
                  <a:gd name="T42" fmla="*/ 45 w 249"/>
                  <a:gd name="T43" fmla="*/ 227 h 386"/>
                  <a:gd name="T44" fmla="*/ 68 w 249"/>
                  <a:gd name="T45" fmla="*/ 204 h 386"/>
                  <a:gd name="T46" fmla="*/ 68 w 249"/>
                  <a:gd name="T47" fmla="*/ 181 h 386"/>
                  <a:gd name="T48" fmla="*/ 45 w 249"/>
                  <a:gd name="T49" fmla="*/ 181 h 386"/>
                  <a:gd name="T50" fmla="*/ 68 w 249"/>
                  <a:gd name="T51" fmla="*/ 159 h 386"/>
                  <a:gd name="T52" fmla="*/ 45 w 249"/>
                  <a:gd name="T53" fmla="*/ 136 h 386"/>
                  <a:gd name="T54" fmla="*/ 0 w 249"/>
                  <a:gd name="T55" fmla="*/ 204 h 386"/>
                  <a:gd name="T56" fmla="*/ 23 w 249"/>
                  <a:gd name="T57" fmla="*/ 249 h 386"/>
                  <a:gd name="T58" fmla="*/ 45 w 249"/>
                  <a:gd name="T59" fmla="*/ 249 h 386"/>
                  <a:gd name="T60" fmla="*/ 45 w 249"/>
                  <a:gd name="T61" fmla="*/ 295 h 386"/>
                  <a:gd name="T62" fmla="*/ 68 w 249"/>
                  <a:gd name="T63" fmla="*/ 318 h 386"/>
                  <a:gd name="T64" fmla="*/ 23 w 249"/>
                  <a:gd name="T65" fmla="*/ 363 h 386"/>
                  <a:gd name="T66" fmla="*/ 68 w 249"/>
                  <a:gd name="T67" fmla="*/ 340 h 386"/>
                  <a:gd name="T68" fmla="*/ 91 w 249"/>
                  <a:gd name="T69" fmla="*/ 295 h 386"/>
                  <a:gd name="T70" fmla="*/ 113 w 249"/>
                  <a:gd name="T71" fmla="*/ 318 h 386"/>
                  <a:gd name="T72" fmla="*/ 159 w 249"/>
                  <a:gd name="T73" fmla="*/ 295 h 386"/>
                  <a:gd name="T74" fmla="*/ 181 w 249"/>
                  <a:gd name="T75" fmla="*/ 318 h 386"/>
                  <a:gd name="T76" fmla="*/ 181 w 249"/>
                  <a:gd name="T77" fmla="*/ 340 h 386"/>
                  <a:gd name="T78" fmla="*/ 159 w 249"/>
                  <a:gd name="T79" fmla="*/ 363 h 386"/>
                  <a:gd name="T80" fmla="*/ 181 w 249"/>
                  <a:gd name="T81" fmla="*/ 386 h 386"/>
                  <a:gd name="T82" fmla="*/ 204 w 249"/>
                  <a:gd name="T83" fmla="*/ 363 h 386"/>
                  <a:gd name="T84" fmla="*/ 227 w 249"/>
                  <a:gd name="T85" fmla="*/ 363 h 386"/>
                  <a:gd name="T86" fmla="*/ 249 w 249"/>
                  <a:gd name="T87" fmla="*/ 318 h 386"/>
                  <a:gd name="T88" fmla="*/ 249 w 249"/>
                  <a:gd name="T89" fmla="*/ 272 h 386"/>
                  <a:gd name="T90" fmla="*/ 227 w 249"/>
                  <a:gd name="T91" fmla="*/ 295 h 386"/>
                  <a:gd name="T92" fmla="*/ 181 w 249"/>
                  <a:gd name="T93" fmla="*/ 295 h 386"/>
                  <a:gd name="T94" fmla="*/ 159 w 249"/>
                  <a:gd name="T95" fmla="*/ 272 h 386"/>
                  <a:gd name="T96" fmla="*/ 204 w 249"/>
                  <a:gd name="T97" fmla="*/ 249 h 3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249" h="386">
                    <a:moveTo>
                      <a:pt x="204" y="249"/>
                    </a:moveTo>
                    <a:lnTo>
                      <a:pt x="159" y="204"/>
                    </a:lnTo>
                    <a:lnTo>
                      <a:pt x="159" y="136"/>
                    </a:lnTo>
                    <a:lnTo>
                      <a:pt x="91" y="91"/>
                    </a:lnTo>
                    <a:lnTo>
                      <a:pt x="113" y="45"/>
                    </a:lnTo>
                    <a:lnTo>
                      <a:pt x="91" y="23"/>
                    </a:lnTo>
                    <a:lnTo>
                      <a:pt x="68" y="23"/>
                    </a:lnTo>
                    <a:lnTo>
                      <a:pt x="23" y="0"/>
                    </a:lnTo>
                    <a:lnTo>
                      <a:pt x="23" y="23"/>
                    </a:lnTo>
                    <a:lnTo>
                      <a:pt x="45" y="45"/>
                    </a:lnTo>
                    <a:lnTo>
                      <a:pt x="23" y="68"/>
                    </a:lnTo>
                    <a:lnTo>
                      <a:pt x="45" y="113"/>
                    </a:lnTo>
                    <a:lnTo>
                      <a:pt x="91" y="113"/>
                    </a:lnTo>
                    <a:lnTo>
                      <a:pt x="68" y="136"/>
                    </a:lnTo>
                    <a:lnTo>
                      <a:pt x="113" y="159"/>
                    </a:lnTo>
                    <a:lnTo>
                      <a:pt x="136" y="204"/>
                    </a:lnTo>
                    <a:lnTo>
                      <a:pt x="113" y="227"/>
                    </a:lnTo>
                    <a:lnTo>
                      <a:pt x="136" y="272"/>
                    </a:lnTo>
                    <a:lnTo>
                      <a:pt x="113" y="272"/>
                    </a:lnTo>
                    <a:lnTo>
                      <a:pt x="91" y="249"/>
                    </a:lnTo>
                    <a:lnTo>
                      <a:pt x="68" y="272"/>
                    </a:lnTo>
                    <a:lnTo>
                      <a:pt x="45" y="227"/>
                    </a:lnTo>
                    <a:lnTo>
                      <a:pt x="68" y="204"/>
                    </a:lnTo>
                    <a:lnTo>
                      <a:pt x="68" y="181"/>
                    </a:lnTo>
                    <a:lnTo>
                      <a:pt x="45" y="181"/>
                    </a:lnTo>
                    <a:lnTo>
                      <a:pt x="68" y="159"/>
                    </a:lnTo>
                    <a:lnTo>
                      <a:pt x="45" y="136"/>
                    </a:lnTo>
                    <a:lnTo>
                      <a:pt x="0" y="204"/>
                    </a:lnTo>
                    <a:lnTo>
                      <a:pt x="23" y="249"/>
                    </a:lnTo>
                    <a:lnTo>
                      <a:pt x="45" y="249"/>
                    </a:lnTo>
                    <a:lnTo>
                      <a:pt x="45" y="295"/>
                    </a:lnTo>
                    <a:lnTo>
                      <a:pt x="68" y="318"/>
                    </a:lnTo>
                    <a:lnTo>
                      <a:pt x="23" y="363"/>
                    </a:lnTo>
                    <a:lnTo>
                      <a:pt x="68" y="340"/>
                    </a:lnTo>
                    <a:lnTo>
                      <a:pt x="91" y="295"/>
                    </a:lnTo>
                    <a:lnTo>
                      <a:pt x="113" y="318"/>
                    </a:lnTo>
                    <a:lnTo>
                      <a:pt x="159" y="295"/>
                    </a:lnTo>
                    <a:lnTo>
                      <a:pt x="181" y="318"/>
                    </a:lnTo>
                    <a:lnTo>
                      <a:pt x="181" y="340"/>
                    </a:lnTo>
                    <a:lnTo>
                      <a:pt x="159" y="363"/>
                    </a:lnTo>
                    <a:lnTo>
                      <a:pt x="181" y="386"/>
                    </a:lnTo>
                    <a:lnTo>
                      <a:pt x="204" y="363"/>
                    </a:lnTo>
                    <a:lnTo>
                      <a:pt x="227" y="363"/>
                    </a:lnTo>
                    <a:lnTo>
                      <a:pt x="249" y="318"/>
                    </a:lnTo>
                    <a:lnTo>
                      <a:pt x="249" y="272"/>
                    </a:lnTo>
                    <a:lnTo>
                      <a:pt x="227" y="295"/>
                    </a:lnTo>
                    <a:lnTo>
                      <a:pt x="181" y="295"/>
                    </a:lnTo>
                    <a:lnTo>
                      <a:pt x="159" y="272"/>
                    </a:lnTo>
                    <a:lnTo>
                      <a:pt x="204" y="249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009900"/>
                  </a:gs>
                  <a:gs pos="100000">
                    <a:schemeClr val="folHlink"/>
                  </a:gs>
                </a:gsLst>
                <a:lin ang="18900000" scaled="1"/>
              </a:gradFill>
              <a:ln w="19050" cap="flat">
                <a:solidFill>
                  <a:srgbClr val="0066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283" name="Freeform 139"/>
              <p:cNvSpPr>
                <a:spLocks/>
              </p:cNvSpPr>
              <p:nvPr/>
            </p:nvSpPr>
            <p:spPr bwMode="auto">
              <a:xfrm>
                <a:off x="1673" y="4748"/>
                <a:ext cx="544" cy="476"/>
              </a:xfrm>
              <a:custGeom>
                <a:avLst/>
                <a:gdLst>
                  <a:gd name="T0" fmla="*/ 295 w 544"/>
                  <a:gd name="T1" fmla="*/ 0 h 476"/>
                  <a:gd name="T2" fmla="*/ 204 w 544"/>
                  <a:gd name="T3" fmla="*/ 23 h 476"/>
                  <a:gd name="T4" fmla="*/ 204 w 544"/>
                  <a:gd name="T5" fmla="*/ 68 h 476"/>
                  <a:gd name="T6" fmla="*/ 159 w 544"/>
                  <a:gd name="T7" fmla="*/ 91 h 476"/>
                  <a:gd name="T8" fmla="*/ 159 w 544"/>
                  <a:gd name="T9" fmla="*/ 136 h 476"/>
                  <a:gd name="T10" fmla="*/ 114 w 544"/>
                  <a:gd name="T11" fmla="*/ 159 h 476"/>
                  <a:gd name="T12" fmla="*/ 46 w 544"/>
                  <a:gd name="T13" fmla="*/ 181 h 476"/>
                  <a:gd name="T14" fmla="*/ 0 w 544"/>
                  <a:gd name="T15" fmla="*/ 204 h 476"/>
                  <a:gd name="T16" fmla="*/ 23 w 544"/>
                  <a:gd name="T17" fmla="*/ 227 h 476"/>
                  <a:gd name="T18" fmla="*/ 0 w 544"/>
                  <a:gd name="T19" fmla="*/ 272 h 476"/>
                  <a:gd name="T20" fmla="*/ 46 w 544"/>
                  <a:gd name="T21" fmla="*/ 295 h 476"/>
                  <a:gd name="T22" fmla="*/ 46 w 544"/>
                  <a:gd name="T23" fmla="*/ 318 h 476"/>
                  <a:gd name="T24" fmla="*/ 0 w 544"/>
                  <a:gd name="T25" fmla="*/ 363 h 476"/>
                  <a:gd name="T26" fmla="*/ 0 w 544"/>
                  <a:gd name="T27" fmla="*/ 408 h 476"/>
                  <a:gd name="T28" fmla="*/ 23 w 544"/>
                  <a:gd name="T29" fmla="*/ 476 h 476"/>
                  <a:gd name="T30" fmla="*/ 46 w 544"/>
                  <a:gd name="T31" fmla="*/ 476 h 476"/>
                  <a:gd name="T32" fmla="*/ 68 w 544"/>
                  <a:gd name="T33" fmla="*/ 408 h 476"/>
                  <a:gd name="T34" fmla="*/ 91 w 544"/>
                  <a:gd name="T35" fmla="*/ 386 h 476"/>
                  <a:gd name="T36" fmla="*/ 136 w 544"/>
                  <a:gd name="T37" fmla="*/ 340 h 476"/>
                  <a:gd name="T38" fmla="*/ 182 w 544"/>
                  <a:gd name="T39" fmla="*/ 340 h 476"/>
                  <a:gd name="T40" fmla="*/ 159 w 544"/>
                  <a:gd name="T41" fmla="*/ 249 h 476"/>
                  <a:gd name="T42" fmla="*/ 250 w 544"/>
                  <a:gd name="T43" fmla="*/ 272 h 476"/>
                  <a:gd name="T44" fmla="*/ 295 w 544"/>
                  <a:gd name="T45" fmla="*/ 181 h 476"/>
                  <a:gd name="T46" fmla="*/ 363 w 544"/>
                  <a:gd name="T47" fmla="*/ 136 h 476"/>
                  <a:gd name="T48" fmla="*/ 431 w 544"/>
                  <a:gd name="T49" fmla="*/ 159 h 476"/>
                  <a:gd name="T50" fmla="*/ 476 w 544"/>
                  <a:gd name="T51" fmla="*/ 159 h 476"/>
                  <a:gd name="T52" fmla="*/ 499 w 544"/>
                  <a:gd name="T53" fmla="*/ 159 h 476"/>
                  <a:gd name="T54" fmla="*/ 544 w 544"/>
                  <a:gd name="T55" fmla="*/ 113 h 476"/>
                  <a:gd name="T56" fmla="*/ 522 w 544"/>
                  <a:gd name="T57" fmla="*/ 68 h 476"/>
                  <a:gd name="T58" fmla="*/ 454 w 544"/>
                  <a:gd name="T59" fmla="*/ 113 h 476"/>
                  <a:gd name="T60" fmla="*/ 408 w 544"/>
                  <a:gd name="T61" fmla="*/ 91 h 476"/>
                  <a:gd name="T62" fmla="*/ 318 w 544"/>
                  <a:gd name="T63" fmla="*/ 91 h 476"/>
                  <a:gd name="T64" fmla="*/ 295 w 544"/>
                  <a:gd name="T65" fmla="*/ 45 h 476"/>
                  <a:gd name="T66" fmla="*/ 295 w 544"/>
                  <a:gd name="T67" fmla="*/ 0 h 4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544" h="476">
                    <a:moveTo>
                      <a:pt x="295" y="0"/>
                    </a:moveTo>
                    <a:lnTo>
                      <a:pt x="204" y="23"/>
                    </a:lnTo>
                    <a:lnTo>
                      <a:pt x="204" y="68"/>
                    </a:lnTo>
                    <a:lnTo>
                      <a:pt x="159" y="91"/>
                    </a:lnTo>
                    <a:lnTo>
                      <a:pt x="159" y="136"/>
                    </a:lnTo>
                    <a:lnTo>
                      <a:pt x="114" y="159"/>
                    </a:lnTo>
                    <a:lnTo>
                      <a:pt x="46" y="181"/>
                    </a:lnTo>
                    <a:lnTo>
                      <a:pt x="0" y="204"/>
                    </a:lnTo>
                    <a:lnTo>
                      <a:pt x="23" y="227"/>
                    </a:lnTo>
                    <a:lnTo>
                      <a:pt x="0" y="272"/>
                    </a:lnTo>
                    <a:lnTo>
                      <a:pt x="46" y="295"/>
                    </a:lnTo>
                    <a:lnTo>
                      <a:pt x="46" y="318"/>
                    </a:lnTo>
                    <a:lnTo>
                      <a:pt x="0" y="363"/>
                    </a:lnTo>
                    <a:lnTo>
                      <a:pt x="0" y="408"/>
                    </a:lnTo>
                    <a:lnTo>
                      <a:pt x="23" y="476"/>
                    </a:lnTo>
                    <a:lnTo>
                      <a:pt x="46" y="476"/>
                    </a:lnTo>
                    <a:lnTo>
                      <a:pt x="68" y="408"/>
                    </a:lnTo>
                    <a:lnTo>
                      <a:pt x="91" y="386"/>
                    </a:lnTo>
                    <a:lnTo>
                      <a:pt x="136" y="340"/>
                    </a:lnTo>
                    <a:lnTo>
                      <a:pt x="182" y="340"/>
                    </a:lnTo>
                    <a:lnTo>
                      <a:pt x="159" y="249"/>
                    </a:lnTo>
                    <a:lnTo>
                      <a:pt x="250" y="272"/>
                    </a:lnTo>
                    <a:lnTo>
                      <a:pt x="295" y="181"/>
                    </a:lnTo>
                    <a:lnTo>
                      <a:pt x="363" y="136"/>
                    </a:lnTo>
                    <a:lnTo>
                      <a:pt x="431" y="159"/>
                    </a:lnTo>
                    <a:lnTo>
                      <a:pt x="476" y="159"/>
                    </a:lnTo>
                    <a:lnTo>
                      <a:pt x="499" y="159"/>
                    </a:lnTo>
                    <a:lnTo>
                      <a:pt x="544" y="113"/>
                    </a:lnTo>
                    <a:lnTo>
                      <a:pt x="522" y="68"/>
                    </a:lnTo>
                    <a:lnTo>
                      <a:pt x="454" y="113"/>
                    </a:lnTo>
                    <a:lnTo>
                      <a:pt x="408" y="91"/>
                    </a:lnTo>
                    <a:lnTo>
                      <a:pt x="318" y="91"/>
                    </a:lnTo>
                    <a:lnTo>
                      <a:pt x="295" y="45"/>
                    </a:lnTo>
                    <a:lnTo>
                      <a:pt x="295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009900"/>
                  </a:gs>
                  <a:gs pos="100000">
                    <a:schemeClr val="folHlink"/>
                  </a:gs>
                </a:gsLst>
                <a:lin ang="18900000" scaled="1"/>
              </a:gradFill>
              <a:ln w="19050" cap="flat">
                <a:solidFill>
                  <a:srgbClr val="0066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284" name="Freeform 140"/>
              <p:cNvSpPr>
                <a:spLocks/>
              </p:cNvSpPr>
              <p:nvPr/>
            </p:nvSpPr>
            <p:spPr bwMode="auto">
              <a:xfrm>
                <a:off x="1696" y="4884"/>
                <a:ext cx="680" cy="431"/>
              </a:xfrm>
              <a:custGeom>
                <a:avLst/>
                <a:gdLst>
                  <a:gd name="T0" fmla="*/ 567 w 680"/>
                  <a:gd name="T1" fmla="*/ 68 h 431"/>
                  <a:gd name="T2" fmla="*/ 544 w 680"/>
                  <a:gd name="T3" fmla="*/ 45 h 431"/>
                  <a:gd name="T4" fmla="*/ 499 w 680"/>
                  <a:gd name="T5" fmla="*/ 45 h 431"/>
                  <a:gd name="T6" fmla="*/ 476 w 680"/>
                  <a:gd name="T7" fmla="*/ 23 h 431"/>
                  <a:gd name="T8" fmla="*/ 408 w 680"/>
                  <a:gd name="T9" fmla="*/ 23 h 431"/>
                  <a:gd name="T10" fmla="*/ 340 w 680"/>
                  <a:gd name="T11" fmla="*/ 0 h 431"/>
                  <a:gd name="T12" fmla="*/ 272 w 680"/>
                  <a:gd name="T13" fmla="*/ 45 h 431"/>
                  <a:gd name="T14" fmla="*/ 227 w 680"/>
                  <a:gd name="T15" fmla="*/ 136 h 431"/>
                  <a:gd name="T16" fmla="*/ 136 w 680"/>
                  <a:gd name="T17" fmla="*/ 113 h 431"/>
                  <a:gd name="T18" fmla="*/ 159 w 680"/>
                  <a:gd name="T19" fmla="*/ 204 h 431"/>
                  <a:gd name="T20" fmla="*/ 113 w 680"/>
                  <a:gd name="T21" fmla="*/ 204 h 431"/>
                  <a:gd name="T22" fmla="*/ 45 w 680"/>
                  <a:gd name="T23" fmla="*/ 272 h 431"/>
                  <a:gd name="T24" fmla="*/ 23 w 680"/>
                  <a:gd name="T25" fmla="*/ 340 h 431"/>
                  <a:gd name="T26" fmla="*/ 45 w 680"/>
                  <a:gd name="T27" fmla="*/ 363 h 431"/>
                  <a:gd name="T28" fmla="*/ 0 w 680"/>
                  <a:gd name="T29" fmla="*/ 386 h 431"/>
                  <a:gd name="T30" fmla="*/ 45 w 680"/>
                  <a:gd name="T31" fmla="*/ 408 h 431"/>
                  <a:gd name="T32" fmla="*/ 68 w 680"/>
                  <a:gd name="T33" fmla="*/ 408 h 431"/>
                  <a:gd name="T34" fmla="*/ 113 w 680"/>
                  <a:gd name="T35" fmla="*/ 431 h 431"/>
                  <a:gd name="T36" fmla="*/ 113 w 680"/>
                  <a:gd name="T37" fmla="*/ 386 h 431"/>
                  <a:gd name="T38" fmla="*/ 136 w 680"/>
                  <a:gd name="T39" fmla="*/ 386 h 431"/>
                  <a:gd name="T40" fmla="*/ 136 w 680"/>
                  <a:gd name="T41" fmla="*/ 340 h 431"/>
                  <a:gd name="T42" fmla="*/ 159 w 680"/>
                  <a:gd name="T43" fmla="*/ 318 h 431"/>
                  <a:gd name="T44" fmla="*/ 181 w 680"/>
                  <a:gd name="T45" fmla="*/ 340 h 431"/>
                  <a:gd name="T46" fmla="*/ 272 w 680"/>
                  <a:gd name="T47" fmla="*/ 250 h 431"/>
                  <a:gd name="T48" fmla="*/ 272 w 680"/>
                  <a:gd name="T49" fmla="*/ 227 h 431"/>
                  <a:gd name="T50" fmla="*/ 295 w 680"/>
                  <a:gd name="T51" fmla="*/ 204 h 431"/>
                  <a:gd name="T52" fmla="*/ 363 w 680"/>
                  <a:gd name="T53" fmla="*/ 204 h 431"/>
                  <a:gd name="T54" fmla="*/ 385 w 680"/>
                  <a:gd name="T55" fmla="*/ 182 h 431"/>
                  <a:gd name="T56" fmla="*/ 476 w 680"/>
                  <a:gd name="T57" fmla="*/ 159 h 431"/>
                  <a:gd name="T58" fmla="*/ 498 w 680"/>
                  <a:gd name="T59" fmla="*/ 191 h 431"/>
                  <a:gd name="T60" fmla="*/ 548 w 680"/>
                  <a:gd name="T61" fmla="*/ 211 h 431"/>
                  <a:gd name="T62" fmla="*/ 567 w 680"/>
                  <a:gd name="T63" fmla="*/ 250 h 431"/>
                  <a:gd name="T64" fmla="*/ 600 w 680"/>
                  <a:gd name="T65" fmla="*/ 337 h 431"/>
                  <a:gd name="T66" fmla="*/ 658 w 680"/>
                  <a:gd name="T67" fmla="*/ 250 h 431"/>
                  <a:gd name="T68" fmla="*/ 680 w 680"/>
                  <a:gd name="T69" fmla="*/ 227 h 431"/>
                  <a:gd name="T70" fmla="*/ 635 w 680"/>
                  <a:gd name="T71" fmla="*/ 204 h 431"/>
                  <a:gd name="T72" fmla="*/ 635 w 680"/>
                  <a:gd name="T73" fmla="*/ 182 h 431"/>
                  <a:gd name="T74" fmla="*/ 658 w 680"/>
                  <a:gd name="T75" fmla="*/ 159 h 431"/>
                  <a:gd name="T76" fmla="*/ 612 w 680"/>
                  <a:gd name="T77" fmla="*/ 136 h 431"/>
                  <a:gd name="T78" fmla="*/ 612 w 680"/>
                  <a:gd name="T79" fmla="*/ 91 h 431"/>
                  <a:gd name="T80" fmla="*/ 567 w 680"/>
                  <a:gd name="T81" fmla="*/ 68 h 4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680" h="431">
                    <a:moveTo>
                      <a:pt x="567" y="68"/>
                    </a:moveTo>
                    <a:lnTo>
                      <a:pt x="544" y="45"/>
                    </a:lnTo>
                    <a:lnTo>
                      <a:pt x="499" y="45"/>
                    </a:lnTo>
                    <a:lnTo>
                      <a:pt x="476" y="23"/>
                    </a:lnTo>
                    <a:lnTo>
                      <a:pt x="408" y="23"/>
                    </a:lnTo>
                    <a:lnTo>
                      <a:pt x="340" y="0"/>
                    </a:lnTo>
                    <a:lnTo>
                      <a:pt x="272" y="45"/>
                    </a:lnTo>
                    <a:lnTo>
                      <a:pt x="227" y="136"/>
                    </a:lnTo>
                    <a:lnTo>
                      <a:pt x="136" y="113"/>
                    </a:lnTo>
                    <a:lnTo>
                      <a:pt x="159" y="204"/>
                    </a:lnTo>
                    <a:lnTo>
                      <a:pt x="113" y="204"/>
                    </a:lnTo>
                    <a:lnTo>
                      <a:pt x="45" y="272"/>
                    </a:lnTo>
                    <a:lnTo>
                      <a:pt x="23" y="340"/>
                    </a:lnTo>
                    <a:lnTo>
                      <a:pt x="45" y="363"/>
                    </a:lnTo>
                    <a:lnTo>
                      <a:pt x="0" y="386"/>
                    </a:lnTo>
                    <a:lnTo>
                      <a:pt x="45" y="408"/>
                    </a:lnTo>
                    <a:lnTo>
                      <a:pt x="68" y="408"/>
                    </a:lnTo>
                    <a:lnTo>
                      <a:pt x="113" y="431"/>
                    </a:lnTo>
                    <a:lnTo>
                      <a:pt x="113" y="386"/>
                    </a:lnTo>
                    <a:lnTo>
                      <a:pt x="136" y="386"/>
                    </a:lnTo>
                    <a:lnTo>
                      <a:pt x="136" y="340"/>
                    </a:lnTo>
                    <a:lnTo>
                      <a:pt x="159" y="318"/>
                    </a:lnTo>
                    <a:lnTo>
                      <a:pt x="181" y="340"/>
                    </a:lnTo>
                    <a:lnTo>
                      <a:pt x="272" y="250"/>
                    </a:lnTo>
                    <a:lnTo>
                      <a:pt x="272" y="227"/>
                    </a:lnTo>
                    <a:lnTo>
                      <a:pt x="295" y="204"/>
                    </a:lnTo>
                    <a:lnTo>
                      <a:pt x="363" y="204"/>
                    </a:lnTo>
                    <a:lnTo>
                      <a:pt x="385" y="182"/>
                    </a:lnTo>
                    <a:lnTo>
                      <a:pt x="476" y="159"/>
                    </a:lnTo>
                    <a:lnTo>
                      <a:pt x="498" y="191"/>
                    </a:lnTo>
                    <a:lnTo>
                      <a:pt x="548" y="211"/>
                    </a:lnTo>
                    <a:lnTo>
                      <a:pt x="567" y="250"/>
                    </a:lnTo>
                    <a:lnTo>
                      <a:pt x="600" y="337"/>
                    </a:lnTo>
                    <a:lnTo>
                      <a:pt x="658" y="250"/>
                    </a:lnTo>
                    <a:lnTo>
                      <a:pt x="680" y="227"/>
                    </a:lnTo>
                    <a:lnTo>
                      <a:pt x="635" y="204"/>
                    </a:lnTo>
                    <a:lnTo>
                      <a:pt x="635" y="182"/>
                    </a:lnTo>
                    <a:lnTo>
                      <a:pt x="658" y="159"/>
                    </a:lnTo>
                    <a:lnTo>
                      <a:pt x="612" y="136"/>
                    </a:lnTo>
                    <a:lnTo>
                      <a:pt x="612" y="91"/>
                    </a:lnTo>
                    <a:lnTo>
                      <a:pt x="567" y="68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009900"/>
                  </a:gs>
                  <a:gs pos="100000">
                    <a:schemeClr val="folHlink"/>
                  </a:gs>
                </a:gsLst>
                <a:lin ang="18900000" scaled="1"/>
              </a:gradFill>
              <a:ln w="19050" cap="flat">
                <a:solidFill>
                  <a:srgbClr val="0066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285" name="Freeform 141"/>
              <p:cNvSpPr>
                <a:spLocks/>
              </p:cNvSpPr>
              <p:nvPr/>
            </p:nvSpPr>
            <p:spPr bwMode="auto">
              <a:xfrm>
                <a:off x="2195" y="4725"/>
                <a:ext cx="317" cy="136"/>
              </a:xfrm>
              <a:custGeom>
                <a:avLst/>
                <a:gdLst>
                  <a:gd name="T0" fmla="*/ 0 w 317"/>
                  <a:gd name="T1" fmla="*/ 91 h 136"/>
                  <a:gd name="T2" fmla="*/ 22 w 317"/>
                  <a:gd name="T3" fmla="*/ 136 h 136"/>
                  <a:gd name="T4" fmla="*/ 68 w 317"/>
                  <a:gd name="T5" fmla="*/ 91 h 136"/>
                  <a:gd name="T6" fmla="*/ 136 w 317"/>
                  <a:gd name="T7" fmla="*/ 136 h 136"/>
                  <a:gd name="T8" fmla="*/ 204 w 317"/>
                  <a:gd name="T9" fmla="*/ 114 h 136"/>
                  <a:gd name="T10" fmla="*/ 249 w 317"/>
                  <a:gd name="T11" fmla="*/ 114 h 136"/>
                  <a:gd name="T12" fmla="*/ 295 w 317"/>
                  <a:gd name="T13" fmla="*/ 136 h 136"/>
                  <a:gd name="T14" fmla="*/ 317 w 317"/>
                  <a:gd name="T15" fmla="*/ 114 h 136"/>
                  <a:gd name="T16" fmla="*/ 272 w 317"/>
                  <a:gd name="T17" fmla="*/ 91 h 136"/>
                  <a:gd name="T18" fmla="*/ 227 w 317"/>
                  <a:gd name="T19" fmla="*/ 46 h 136"/>
                  <a:gd name="T20" fmla="*/ 204 w 317"/>
                  <a:gd name="T21" fmla="*/ 0 h 136"/>
                  <a:gd name="T22" fmla="*/ 181 w 317"/>
                  <a:gd name="T23" fmla="*/ 23 h 136"/>
                  <a:gd name="T24" fmla="*/ 136 w 317"/>
                  <a:gd name="T25" fmla="*/ 0 h 136"/>
                  <a:gd name="T26" fmla="*/ 66 w 317"/>
                  <a:gd name="T27" fmla="*/ 18 h 136"/>
                  <a:gd name="T28" fmla="*/ 48 w 317"/>
                  <a:gd name="T29" fmla="*/ 36 h 136"/>
                  <a:gd name="T30" fmla="*/ 11 w 317"/>
                  <a:gd name="T31" fmla="*/ 17 h 136"/>
                  <a:gd name="T32" fmla="*/ 20 w 317"/>
                  <a:gd name="T33" fmla="*/ 50 h 136"/>
                  <a:gd name="T34" fmla="*/ 0 w 317"/>
                  <a:gd name="T35" fmla="*/ 91 h 1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17" h="136">
                    <a:moveTo>
                      <a:pt x="0" y="91"/>
                    </a:moveTo>
                    <a:lnTo>
                      <a:pt x="22" y="136"/>
                    </a:lnTo>
                    <a:lnTo>
                      <a:pt x="68" y="91"/>
                    </a:lnTo>
                    <a:lnTo>
                      <a:pt x="136" y="136"/>
                    </a:lnTo>
                    <a:lnTo>
                      <a:pt x="204" y="114"/>
                    </a:lnTo>
                    <a:lnTo>
                      <a:pt x="249" y="114"/>
                    </a:lnTo>
                    <a:lnTo>
                      <a:pt x="295" y="136"/>
                    </a:lnTo>
                    <a:lnTo>
                      <a:pt x="317" y="114"/>
                    </a:lnTo>
                    <a:lnTo>
                      <a:pt x="272" y="91"/>
                    </a:lnTo>
                    <a:lnTo>
                      <a:pt x="227" y="46"/>
                    </a:lnTo>
                    <a:lnTo>
                      <a:pt x="204" y="0"/>
                    </a:lnTo>
                    <a:lnTo>
                      <a:pt x="181" y="23"/>
                    </a:lnTo>
                    <a:lnTo>
                      <a:pt x="136" y="0"/>
                    </a:lnTo>
                    <a:lnTo>
                      <a:pt x="66" y="18"/>
                    </a:lnTo>
                    <a:lnTo>
                      <a:pt x="48" y="36"/>
                    </a:lnTo>
                    <a:lnTo>
                      <a:pt x="11" y="17"/>
                    </a:lnTo>
                    <a:lnTo>
                      <a:pt x="20" y="50"/>
                    </a:lnTo>
                    <a:lnTo>
                      <a:pt x="0" y="91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009900"/>
                  </a:gs>
                  <a:gs pos="100000">
                    <a:schemeClr val="folHlink"/>
                  </a:gs>
                </a:gsLst>
                <a:lin ang="18900000" scaled="1"/>
              </a:gradFill>
              <a:ln w="19050" cap="flat">
                <a:solidFill>
                  <a:srgbClr val="0066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286" name="Freeform 142"/>
              <p:cNvSpPr>
                <a:spLocks/>
              </p:cNvSpPr>
              <p:nvPr/>
            </p:nvSpPr>
            <p:spPr bwMode="auto">
              <a:xfrm>
                <a:off x="2172" y="4816"/>
                <a:ext cx="386" cy="295"/>
              </a:xfrm>
              <a:custGeom>
                <a:avLst/>
                <a:gdLst>
                  <a:gd name="T0" fmla="*/ 340 w 386"/>
                  <a:gd name="T1" fmla="*/ 23 h 295"/>
                  <a:gd name="T2" fmla="*/ 318 w 386"/>
                  <a:gd name="T3" fmla="*/ 45 h 295"/>
                  <a:gd name="T4" fmla="*/ 272 w 386"/>
                  <a:gd name="T5" fmla="*/ 23 h 295"/>
                  <a:gd name="T6" fmla="*/ 227 w 386"/>
                  <a:gd name="T7" fmla="*/ 23 h 295"/>
                  <a:gd name="T8" fmla="*/ 159 w 386"/>
                  <a:gd name="T9" fmla="*/ 45 h 295"/>
                  <a:gd name="T10" fmla="*/ 91 w 386"/>
                  <a:gd name="T11" fmla="*/ 0 h 295"/>
                  <a:gd name="T12" fmla="*/ 0 w 386"/>
                  <a:gd name="T13" fmla="*/ 91 h 295"/>
                  <a:gd name="T14" fmla="*/ 23 w 386"/>
                  <a:gd name="T15" fmla="*/ 113 h 295"/>
                  <a:gd name="T16" fmla="*/ 68 w 386"/>
                  <a:gd name="T17" fmla="*/ 113 h 295"/>
                  <a:gd name="T18" fmla="*/ 91 w 386"/>
                  <a:gd name="T19" fmla="*/ 136 h 295"/>
                  <a:gd name="T20" fmla="*/ 136 w 386"/>
                  <a:gd name="T21" fmla="*/ 159 h 295"/>
                  <a:gd name="T22" fmla="*/ 136 w 386"/>
                  <a:gd name="T23" fmla="*/ 204 h 295"/>
                  <a:gd name="T24" fmla="*/ 182 w 386"/>
                  <a:gd name="T25" fmla="*/ 227 h 295"/>
                  <a:gd name="T26" fmla="*/ 159 w 386"/>
                  <a:gd name="T27" fmla="*/ 250 h 295"/>
                  <a:gd name="T28" fmla="*/ 159 w 386"/>
                  <a:gd name="T29" fmla="*/ 272 h 295"/>
                  <a:gd name="T30" fmla="*/ 204 w 386"/>
                  <a:gd name="T31" fmla="*/ 295 h 295"/>
                  <a:gd name="T32" fmla="*/ 227 w 386"/>
                  <a:gd name="T33" fmla="*/ 272 h 295"/>
                  <a:gd name="T34" fmla="*/ 250 w 386"/>
                  <a:gd name="T35" fmla="*/ 250 h 295"/>
                  <a:gd name="T36" fmla="*/ 295 w 386"/>
                  <a:gd name="T37" fmla="*/ 250 h 295"/>
                  <a:gd name="T38" fmla="*/ 340 w 386"/>
                  <a:gd name="T39" fmla="*/ 204 h 295"/>
                  <a:gd name="T40" fmla="*/ 363 w 386"/>
                  <a:gd name="T41" fmla="*/ 204 h 295"/>
                  <a:gd name="T42" fmla="*/ 363 w 386"/>
                  <a:gd name="T43" fmla="*/ 181 h 295"/>
                  <a:gd name="T44" fmla="*/ 386 w 386"/>
                  <a:gd name="T45" fmla="*/ 159 h 295"/>
                  <a:gd name="T46" fmla="*/ 340 w 386"/>
                  <a:gd name="T47" fmla="*/ 113 h 295"/>
                  <a:gd name="T48" fmla="*/ 363 w 386"/>
                  <a:gd name="T49" fmla="*/ 68 h 295"/>
                  <a:gd name="T50" fmla="*/ 386 w 386"/>
                  <a:gd name="T51" fmla="*/ 45 h 295"/>
                  <a:gd name="T52" fmla="*/ 363 w 386"/>
                  <a:gd name="T53" fmla="*/ 23 h 295"/>
                  <a:gd name="T54" fmla="*/ 340 w 386"/>
                  <a:gd name="T55" fmla="*/ 23 h 2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86" h="295">
                    <a:moveTo>
                      <a:pt x="340" y="23"/>
                    </a:moveTo>
                    <a:lnTo>
                      <a:pt x="318" y="45"/>
                    </a:lnTo>
                    <a:lnTo>
                      <a:pt x="272" y="23"/>
                    </a:lnTo>
                    <a:lnTo>
                      <a:pt x="227" y="23"/>
                    </a:lnTo>
                    <a:lnTo>
                      <a:pt x="159" y="45"/>
                    </a:lnTo>
                    <a:lnTo>
                      <a:pt x="91" y="0"/>
                    </a:lnTo>
                    <a:lnTo>
                      <a:pt x="0" y="91"/>
                    </a:lnTo>
                    <a:lnTo>
                      <a:pt x="23" y="113"/>
                    </a:lnTo>
                    <a:lnTo>
                      <a:pt x="68" y="113"/>
                    </a:lnTo>
                    <a:lnTo>
                      <a:pt x="91" y="136"/>
                    </a:lnTo>
                    <a:lnTo>
                      <a:pt x="136" y="159"/>
                    </a:lnTo>
                    <a:lnTo>
                      <a:pt x="136" y="204"/>
                    </a:lnTo>
                    <a:lnTo>
                      <a:pt x="182" y="227"/>
                    </a:lnTo>
                    <a:lnTo>
                      <a:pt x="159" y="250"/>
                    </a:lnTo>
                    <a:lnTo>
                      <a:pt x="159" y="272"/>
                    </a:lnTo>
                    <a:lnTo>
                      <a:pt x="204" y="295"/>
                    </a:lnTo>
                    <a:lnTo>
                      <a:pt x="227" y="272"/>
                    </a:lnTo>
                    <a:lnTo>
                      <a:pt x="250" y="250"/>
                    </a:lnTo>
                    <a:lnTo>
                      <a:pt x="295" y="250"/>
                    </a:lnTo>
                    <a:lnTo>
                      <a:pt x="340" y="204"/>
                    </a:lnTo>
                    <a:lnTo>
                      <a:pt x="363" y="204"/>
                    </a:lnTo>
                    <a:lnTo>
                      <a:pt x="363" y="181"/>
                    </a:lnTo>
                    <a:lnTo>
                      <a:pt x="386" y="159"/>
                    </a:lnTo>
                    <a:lnTo>
                      <a:pt x="340" y="113"/>
                    </a:lnTo>
                    <a:lnTo>
                      <a:pt x="363" y="68"/>
                    </a:lnTo>
                    <a:lnTo>
                      <a:pt x="386" y="45"/>
                    </a:lnTo>
                    <a:lnTo>
                      <a:pt x="363" y="23"/>
                    </a:lnTo>
                    <a:lnTo>
                      <a:pt x="340" y="23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009900"/>
                  </a:gs>
                  <a:gs pos="100000">
                    <a:schemeClr val="folHlink"/>
                  </a:gs>
                </a:gsLst>
                <a:lin ang="18900000" scaled="1"/>
              </a:gradFill>
              <a:ln w="19050" cap="flat">
                <a:solidFill>
                  <a:srgbClr val="0066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287" name="Freeform 143"/>
              <p:cNvSpPr>
                <a:spLocks/>
              </p:cNvSpPr>
              <p:nvPr/>
            </p:nvSpPr>
            <p:spPr bwMode="auto">
              <a:xfrm>
                <a:off x="2580" y="4725"/>
                <a:ext cx="159" cy="159"/>
              </a:xfrm>
              <a:custGeom>
                <a:avLst/>
                <a:gdLst>
                  <a:gd name="T0" fmla="*/ 159 w 159"/>
                  <a:gd name="T1" fmla="*/ 0 h 159"/>
                  <a:gd name="T2" fmla="*/ 91 w 159"/>
                  <a:gd name="T3" fmla="*/ 23 h 159"/>
                  <a:gd name="T4" fmla="*/ 23 w 159"/>
                  <a:gd name="T5" fmla="*/ 91 h 159"/>
                  <a:gd name="T6" fmla="*/ 0 w 159"/>
                  <a:gd name="T7" fmla="*/ 91 h 159"/>
                  <a:gd name="T8" fmla="*/ 23 w 159"/>
                  <a:gd name="T9" fmla="*/ 136 h 159"/>
                  <a:gd name="T10" fmla="*/ 46 w 159"/>
                  <a:gd name="T11" fmla="*/ 159 h 159"/>
                  <a:gd name="T12" fmla="*/ 68 w 159"/>
                  <a:gd name="T13" fmla="*/ 136 h 159"/>
                  <a:gd name="T14" fmla="*/ 91 w 159"/>
                  <a:gd name="T15" fmla="*/ 136 h 159"/>
                  <a:gd name="T16" fmla="*/ 114 w 159"/>
                  <a:gd name="T17" fmla="*/ 114 h 159"/>
                  <a:gd name="T18" fmla="*/ 91 w 159"/>
                  <a:gd name="T19" fmla="*/ 91 h 159"/>
                  <a:gd name="T20" fmla="*/ 114 w 159"/>
                  <a:gd name="T21" fmla="*/ 46 h 159"/>
                  <a:gd name="T22" fmla="*/ 159 w 159"/>
                  <a:gd name="T23" fmla="*/ 23 h 159"/>
                  <a:gd name="T24" fmla="*/ 159 w 159"/>
                  <a:gd name="T25" fmla="*/ 0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59" h="159">
                    <a:moveTo>
                      <a:pt x="159" y="0"/>
                    </a:moveTo>
                    <a:lnTo>
                      <a:pt x="91" y="23"/>
                    </a:lnTo>
                    <a:lnTo>
                      <a:pt x="23" y="91"/>
                    </a:lnTo>
                    <a:lnTo>
                      <a:pt x="0" y="91"/>
                    </a:lnTo>
                    <a:lnTo>
                      <a:pt x="23" y="136"/>
                    </a:lnTo>
                    <a:lnTo>
                      <a:pt x="46" y="159"/>
                    </a:lnTo>
                    <a:lnTo>
                      <a:pt x="68" y="136"/>
                    </a:lnTo>
                    <a:lnTo>
                      <a:pt x="91" y="136"/>
                    </a:lnTo>
                    <a:lnTo>
                      <a:pt x="114" y="114"/>
                    </a:lnTo>
                    <a:lnTo>
                      <a:pt x="91" y="91"/>
                    </a:lnTo>
                    <a:lnTo>
                      <a:pt x="114" y="46"/>
                    </a:lnTo>
                    <a:lnTo>
                      <a:pt x="159" y="23"/>
                    </a:lnTo>
                    <a:lnTo>
                      <a:pt x="159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009900"/>
                  </a:gs>
                  <a:gs pos="100000">
                    <a:schemeClr val="folHlink"/>
                  </a:gs>
                </a:gsLst>
                <a:lin ang="18900000" scaled="1"/>
              </a:gradFill>
              <a:ln w="19050" cap="flat">
                <a:solidFill>
                  <a:srgbClr val="0066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288" name="Freeform 144"/>
              <p:cNvSpPr>
                <a:spLocks/>
              </p:cNvSpPr>
              <p:nvPr/>
            </p:nvSpPr>
            <p:spPr bwMode="auto">
              <a:xfrm>
                <a:off x="1220" y="4385"/>
                <a:ext cx="476" cy="386"/>
              </a:xfrm>
              <a:custGeom>
                <a:avLst/>
                <a:gdLst>
                  <a:gd name="T0" fmla="*/ 340 w 476"/>
                  <a:gd name="T1" fmla="*/ 0 h 386"/>
                  <a:gd name="T2" fmla="*/ 317 w 476"/>
                  <a:gd name="T3" fmla="*/ 0 h 386"/>
                  <a:gd name="T4" fmla="*/ 294 w 476"/>
                  <a:gd name="T5" fmla="*/ 46 h 386"/>
                  <a:gd name="T6" fmla="*/ 249 w 476"/>
                  <a:gd name="T7" fmla="*/ 46 h 386"/>
                  <a:gd name="T8" fmla="*/ 226 w 476"/>
                  <a:gd name="T9" fmla="*/ 91 h 386"/>
                  <a:gd name="T10" fmla="*/ 136 w 476"/>
                  <a:gd name="T11" fmla="*/ 91 h 386"/>
                  <a:gd name="T12" fmla="*/ 90 w 476"/>
                  <a:gd name="T13" fmla="*/ 46 h 386"/>
                  <a:gd name="T14" fmla="*/ 68 w 476"/>
                  <a:gd name="T15" fmla="*/ 68 h 386"/>
                  <a:gd name="T16" fmla="*/ 22 w 476"/>
                  <a:gd name="T17" fmla="*/ 68 h 386"/>
                  <a:gd name="T18" fmla="*/ 22 w 476"/>
                  <a:gd name="T19" fmla="*/ 91 h 386"/>
                  <a:gd name="T20" fmla="*/ 22 w 476"/>
                  <a:gd name="T21" fmla="*/ 136 h 386"/>
                  <a:gd name="T22" fmla="*/ 0 w 476"/>
                  <a:gd name="T23" fmla="*/ 159 h 386"/>
                  <a:gd name="T24" fmla="*/ 0 w 476"/>
                  <a:gd name="T25" fmla="*/ 227 h 386"/>
                  <a:gd name="T26" fmla="*/ 45 w 476"/>
                  <a:gd name="T27" fmla="*/ 204 h 386"/>
                  <a:gd name="T28" fmla="*/ 90 w 476"/>
                  <a:gd name="T29" fmla="*/ 250 h 386"/>
                  <a:gd name="T30" fmla="*/ 90 w 476"/>
                  <a:gd name="T31" fmla="*/ 272 h 386"/>
                  <a:gd name="T32" fmla="*/ 136 w 476"/>
                  <a:gd name="T33" fmla="*/ 272 h 386"/>
                  <a:gd name="T34" fmla="*/ 158 w 476"/>
                  <a:gd name="T35" fmla="*/ 250 h 386"/>
                  <a:gd name="T36" fmla="*/ 181 w 476"/>
                  <a:gd name="T37" fmla="*/ 272 h 386"/>
                  <a:gd name="T38" fmla="*/ 204 w 476"/>
                  <a:gd name="T39" fmla="*/ 250 h 386"/>
                  <a:gd name="T40" fmla="*/ 204 w 476"/>
                  <a:gd name="T41" fmla="*/ 272 h 386"/>
                  <a:gd name="T42" fmla="*/ 226 w 476"/>
                  <a:gd name="T43" fmla="*/ 250 h 386"/>
                  <a:gd name="T44" fmla="*/ 294 w 476"/>
                  <a:gd name="T45" fmla="*/ 272 h 386"/>
                  <a:gd name="T46" fmla="*/ 317 w 476"/>
                  <a:gd name="T47" fmla="*/ 272 h 386"/>
                  <a:gd name="T48" fmla="*/ 362 w 476"/>
                  <a:gd name="T49" fmla="*/ 340 h 386"/>
                  <a:gd name="T50" fmla="*/ 408 w 476"/>
                  <a:gd name="T51" fmla="*/ 386 h 386"/>
                  <a:gd name="T52" fmla="*/ 408 w 476"/>
                  <a:gd name="T53" fmla="*/ 340 h 386"/>
                  <a:gd name="T54" fmla="*/ 453 w 476"/>
                  <a:gd name="T55" fmla="*/ 340 h 386"/>
                  <a:gd name="T56" fmla="*/ 453 w 476"/>
                  <a:gd name="T57" fmla="*/ 295 h 386"/>
                  <a:gd name="T58" fmla="*/ 476 w 476"/>
                  <a:gd name="T59" fmla="*/ 272 h 386"/>
                  <a:gd name="T60" fmla="*/ 476 w 476"/>
                  <a:gd name="T61" fmla="*/ 227 h 386"/>
                  <a:gd name="T62" fmla="*/ 453 w 476"/>
                  <a:gd name="T63" fmla="*/ 182 h 386"/>
                  <a:gd name="T64" fmla="*/ 453 w 476"/>
                  <a:gd name="T65" fmla="*/ 114 h 386"/>
                  <a:gd name="T66" fmla="*/ 430 w 476"/>
                  <a:gd name="T67" fmla="*/ 159 h 386"/>
                  <a:gd name="T68" fmla="*/ 385 w 476"/>
                  <a:gd name="T69" fmla="*/ 182 h 386"/>
                  <a:gd name="T70" fmla="*/ 340 w 476"/>
                  <a:gd name="T71" fmla="*/ 159 h 386"/>
                  <a:gd name="T72" fmla="*/ 362 w 476"/>
                  <a:gd name="T73" fmla="*/ 114 h 386"/>
                  <a:gd name="T74" fmla="*/ 317 w 476"/>
                  <a:gd name="T75" fmla="*/ 91 h 386"/>
                  <a:gd name="T76" fmla="*/ 340 w 476"/>
                  <a:gd name="T77" fmla="*/ 46 h 386"/>
                  <a:gd name="T78" fmla="*/ 340 w 476"/>
                  <a:gd name="T79" fmla="*/ 0 h 3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476" h="386">
                    <a:moveTo>
                      <a:pt x="340" y="0"/>
                    </a:moveTo>
                    <a:lnTo>
                      <a:pt x="317" y="0"/>
                    </a:lnTo>
                    <a:lnTo>
                      <a:pt x="294" y="46"/>
                    </a:lnTo>
                    <a:lnTo>
                      <a:pt x="249" y="46"/>
                    </a:lnTo>
                    <a:lnTo>
                      <a:pt x="226" y="91"/>
                    </a:lnTo>
                    <a:lnTo>
                      <a:pt x="136" y="91"/>
                    </a:lnTo>
                    <a:lnTo>
                      <a:pt x="90" y="46"/>
                    </a:lnTo>
                    <a:lnTo>
                      <a:pt x="68" y="68"/>
                    </a:lnTo>
                    <a:lnTo>
                      <a:pt x="22" y="68"/>
                    </a:lnTo>
                    <a:lnTo>
                      <a:pt x="22" y="91"/>
                    </a:lnTo>
                    <a:lnTo>
                      <a:pt x="22" y="136"/>
                    </a:lnTo>
                    <a:lnTo>
                      <a:pt x="0" y="159"/>
                    </a:lnTo>
                    <a:lnTo>
                      <a:pt x="0" y="227"/>
                    </a:lnTo>
                    <a:lnTo>
                      <a:pt x="45" y="204"/>
                    </a:lnTo>
                    <a:lnTo>
                      <a:pt x="90" y="250"/>
                    </a:lnTo>
                    <a:lnTo>
                      <a:pt x="90" y="272"/>
                    </a:lnTo>
                    <a:lnTo>
                      <a:pt x="136" y="272"/>
                    </a:lnTo>
                    <a:lnTo>
                      <a:pt x="158" y="250"/>
                    </a:lnTo>
                    <a:lnTo>
                      <a:pt x="181" y="272"/>
                    </a:lnTo>
                    <a:lnTo>
                      <a:pt x="204" y="250"/>
                    </a:lnTo>
                    <a:lnTo>
                      <a:pt x="204" y="272"/>
                    </a:lnTo>
                    <a:lnTo>
                      <a:pt x="226" y="250"/>
                    </a:lnTo>
                    <a:lnTo>
                      <a:pt x="294" y="272"/>
                    </a:lnTo>
                    <a:lnTo>
                      <a:pt x="317" y="272"/>
                    </a:lnTo>
                    <a:lnTo>
                      <a:pt x="362" y="340"/>
                    </a:lnTo>
                    <a:lnTo>
                      <a:pt x="408" y="386"/>
                    </a:lnTo>
                    <a:lnTo>
                      <a:pt x="408" y="340"/>
                    </a:lnTo>
                    <a:lnTo>
                      <a:pt x="453" y="340"/>
                    </a:lnTo>
                    <a:lnTo>
                      <a:pt x="453" y="295"/>
                    </a:lnTo>
                    <a:lnTo>
                      <a:pt x="476" y="272"/>
                    </a:lnTo>
                    <a:lnTo>
                      <a:pt x="476" y="227"/>
                    </a:lnTo>
                    <a:lnTo>
                      <a:pt x="453" y="182"/>
                    </a:lnTo>
                    <a:lnTo>
                      <a:pt x="453" y="114"/>
                    </a:lnTo>
                    <a:lnTo>
                      <a:pt x="430" y="159"/>
                    </a:lnTo>
                    <a:lnTo>
                      <a:pt x="385" y="182"/>
                    </a:lnTo>
                    <a:lnTo>
                      <a:pt x="340" y="159"/>
                    </a:lnTo>
                    <a:lnTo>
                      <a:pt x="362" y="114"/>
                    </a:lnTo>
                    <a:lnTo>
                      <a:pt x="317" y="91"/>
                    </a:lnTo>
                    <a:lnTo>
                      <a:pt x="340" y="46"/>
                    </a:lnTo>
                    <a:lnTo>
                      <a:pt x="34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009900"/>
                  </a:gs>
                  <a:gs pos="100000">
                    <a:schemeClr val="folHlink"/>
                  </a:gs>
                </a:gsLst>
                <a:lin ang="18900000" scaled="1"/>
              </a:gradFill>
              <a:ln w="19050" cap="flat">
                <a:solidFill>
                  <a:srgbClr val="0066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289" name="Freeform 145"/>
              <p:cNvSpPr>
                <a:spLocks/>
              </p:cNvSpPr>
              <p:nvPr/>
            </p:nvSpPr>
            <p:spPr bwMode="auto">
              <a:xfrm>
                <a:off x="1537" y="4113"/>
                <a:ext cx="703" cy="454"/>
              </a:xfrm>
              <a:custGeom>
                <a:avLst/>
                <a:gdLst>
                  <a:gd name="T0" fmla="*/ 23 w 703"/>
                  <a:gd name="T1" fmla="*/ 272 h 454"/>
                  <a:gd name="T2" fmla="*/ 23 w 703"/>
                  <a:gd name="T3" fmla="*/ 318 h 454"/>
                  <a:gd name="T4" fmla="*/ 0 w 703"/>
                  <a:gd name="T5" fmla="*/ 363 h 454"/>
                  <a:gd name="T6" fmla="*/ 45 w 703"/>
                  <a:gd name="T7" fmla="*/ 386 h 454"/>
                  <a:gd name="T8" fmla="*/ 23 w 703"/>
                  <a:gd name="T9" fmla="*/ 431 h 454"/>
                  <a:gd name="T10" fmla="*/ 68 w 703"/>
                  <a:gd name="T11" fmla="*/ 454 h 454"/>
                  <a:gd name="T12" fmla="*/ 113 w 703"/>
                  <a:gd name="T13" fmla="*/ 431 h 454"/>
                  <a:gd name="T14" fmla="*/ 136 w 703"/>
                  <a:gd name="T15" fmla="*/ 386 h 454"/>
                  <a:gd name="T16" fmla="*/ 182 w 703"/>
                  <a:gd name="T17" fmla="*/ 318 h 454"/>
                  <a:gd name="T18" fmla="*/ 204 w 703"/>
                  <a:gd name="T19" fmla="*/ 295 h 454"/>
                  <a:gd name="T20" fmla="*/ 272 w 703"/>
                  <a:gd name="T21" fmla="*/ 272 h 454"/>
                  <a:gd name="T22" fmla="*/ 340 w 703"/>
                  <a:gd name="T23" fmla="*/ 272 h 454"/>
                  <a:gd name="T24" fmla="*/ 408 w 703"/>
                  <a:gd name="T25" fmla="*/ 295 h 454"/>
                  <a:gd name="T26" fmla="*/ 408 w 703"/>
                  <a:gd name="T27" fmla="*/ 272 h 454"/>
                  <a:gd name="T28" fmla="*/ 408 w 703"/>
                  <a:gd name="T29" fmla="*/ 249 h 454"/>
                  <a:gd name="T30" fmla="*/ 454 w 703"/>
                  <a:gd name="T31" fmla="*/ 227 h 454"/>
                  <a:gd name="T32" fmla="*/ 499 w 703"/>
                  <a:gd name="T33" fmla="*/ 181 h 454"/>
                  <a:gd name="T34" fmla="*/ 567 w 703"/>
                  <a:gd name="T35" fmla="*/ 227 h 454"/>
                  <a:gd name="T36" fmla="*/ 590 w 703"/>
                  <a:gd name="T37" fmla="*/ 227 h 454"/>
                  <a:gd name="T38" fmla="*/ 612 w 703"/>
                  <a:gd name="T39" fmla="*/ 159 h 454"/>
                  <a:gd name="T40" fmla="*/ 680 w 703"/>
                  <a:gd name="T41" fmla="*/ 159 h 454"/>
                  <a:gd name="T42" fmla="*/ 703 w 703"/>
                  <a:gd name="T43" fmla="*/ 91 h 454"/>
                  <a:gd name="T44" fmla="*/ 635 w 703"/>
                  <a:gd name="T45" fmla="*/ 68 h 454"/>
                  <a:gd name="T46" fmla="*/ 635 w 703"/>
                  <a:gd name="T47" fmla="*/ 23 h 454"/>
                  <a:gd name="T48" fmla="*/ 680 w 703"/>
                  <a:gd name="T49" fmla="*/ 23 h 454"/>
                  <a:gd name="T50" fmla="*/ 635 w 703"/>
                  <a:gd name="T51" fmla="*/ 0 h 454"/>
                  <a:gd name="T52" fmla="*/ 590 w 703"/>
                  <a:gd name="T53" fmla="*/ 23 h 454"/>
                  <a:gd name="T54" fmla="*/ 522 w 703"/>
                  <a:gd name="T55" fmla="*/ 0 h 454"/>
                  <a:gd name="T56" fmla="*/ 499 w 703"/>
                  <a:gd name="T57" fmla="*/ 23 h 454"/>
                  <a:gd name="T58" fmla="*/ 454 w 703"/>
                  <a:gd name="T59" fmla="*/ 23 h 454"/>
                  <a:gd name="T60" fmla="*/ 476 w 703"/>
                  <a:gd name="T61" fmla="*/ 45 h 454"/>
                  <a:gd name="T62" fmla="*/ 454 w 703"/>
                  <a:gd name="T63" fmla="*/ 91 h 454"/>
                  <a:gd name="T64" fmla="*/ 363 w 703"/>
                  <a:gd name="T65" fmla="*/ 113 h 454"/>
                  <a:gd name="T66" fmla="*/ 272 w 703"/>
                  <a:gd name="T67" fmla="*/ 159 h 454"/>
                  <a:gd name="T68" fmla="*/ 159 w 703"/>
                  <a:gd name="T69" fmla="*/ 227 h 454"/>
                  <a:gd name="T70" fmla="*/ 113 w 703"/>
                  <a:gd name="T71" fmla="*/ 249 h 454"/>
                  <a:gd name="T72" fmla="*/ 91 w 703"/>
                  <a:gd name="T73" fmla="*/ 272 h 454"/>
                  <a:gd name="T74" fmla="*/ 23 w 703"/>
                  <a:gd name="T75" fmla="*/ 272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703" h="454">
                    <a:moveTo>
                      <a:pt x="23" y="272"/>
                    </a:moveTo>
                    <a:lnTo>
                      <a:pt x="23" y="318"/>
                    </a:lnTo>
                    <a:lnTo>
                      <a:pt x="0" y="363"/>
                    </a:lnTo>
                    <a:lnTo>
                      <a:pt x="45" y="386"/>
                    </a:lnTo>
                    <a:lnTo>
                      <a:pt x="23" y="431"/>
                    </a:lnTo>
                    <a:lnTo>
                      <a:pt x="68" y="454"/>
                    </a:lnTo>
                    <a:lnTo>
                      <a:pt x="113" y="431"/>
                    </a:lnTo>
                    <a:lnTo>
                      <a:pt x="136" y="386"/>
                    </a:lnTo>
                    <a:lnTo>
                      <a:pt x="182" y="318"/>
                    </a:lnTo>
                    <a:lnTo>
                      <a:pt x="204" y="295"/>
                    </a:lnTo>
                    <a:lnTo>
                      <a:pt x="272" y="272"/>
                    </a:lnTo>
                    <a:lnTo>
                      <a:pt x="340" y="272"/>
                    </a:lnTo>
                    <a:lnTo>
                      <a:pt x="408" y="295"/>
                    </a:lnTo>
                    <a:lnTo>
                      <a:pt x="408" y="272"/>
                    </a:lnTo>
                    <a:lnTo>
                      <a:pt x="408" y="249"/>
                    </a:lnTo>
                    <a:lnTo>
                      <a:pt x="454" y="227"/>
                    </a:lnTo>
                    <a:lnTo>
                      <a:pt x="499" y="181"/>
                    </a:lnTo>
                    <a:lnTo>
                      <a:pt x="567" y="227"/>
                    </a:lnTo>
                    <a:lnTo>
                      <a:pt x="590" y="227"/>
                    </a:lnTo>
                    <a:lnTo>
                      <a:pt x="612" y="159"/>
                    </a:lnTo>
                    <a:lnTo>
                      <a:pt x="680" y="159"/>
                    </a:lnTo>
                    <a:lnTo>
                      <a:pt x="703" y="91"/>
                    </a:lnTo>
                    <a:lnTo>
                      <a:pt x="635" y="68"/>
                    </a:lnTo>
                    <a:lnTo>
                      <a:pt x="635" y="23"/>
                    </a:lnTo>
                    <a:lnTo>
                      <a:pt x="680" y="23"/>
                    </a:lnTo>
                    <a:lnTo>
                      <a:pt x="635" y="0"/>
                    </a:lnTo>
                    <a:lnTo>
                      <a:pt x="590" y="23"/>
                    </a:lnTo>
                    <a:lnTo>
                      <a:pt x="522" y="0"/>
                    </a:lnTo>
                    <a:lnTo>
                      <a:pt x="499" y="23"/>
                    </a:lnTo>
                    <a:lnTo>
                      <a:pt x="454" y="23"/>
                    </a:lnTo>
                    <a:lnTo>
                      <a:pt x="476" y="45"/>
                    </a:lnTo>
                    <a:lnTo>
                      <a:pt x="454" y="91"/>
                    </a:lnTo>
                    <a:lnTo>
                      <a:pt x="363" y="113"/>
                    </a:lnTo>
                    <a:lnTo>
                      <a:pt x="272" y="159"/>
                    </a:lnTo>
                    <a:lnTo>
                      <a:pt x="159" y="227"/>
                    </a:lnTo>
                    <a:lnTo>
                      <a:pt x="113" y="249"/>
                    </a:lnTo>
                    <a:lnTo>
                      <a:pt x="91" y="272"/>
                    </a:lnTo>
                    <a:lnTo>
                      <a:pt x="23" y="27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009900"/>
                  </a:gs>
                  <a:gs pos="100000">
                    <a:schemeClr val="folHlink"/>
                  </a:gs>
                </a:gsLst>
                <a:lin ang="18900000" scaled="1"/>
              </a:gradFill>
              <a:ln w="19050" cap="flat">
                <a:solidFill>
                  <a:srgbClr val="0066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292" name="Freeform 148"/>
              <p:cNvSpPr>
                <a:spLocks/>
              </p:cNvSpPr>
              <p:nvPr/>
            </p:nvSpPr>
            <p:spPr bwMode="auto">
              <a:xfrm>
                <a:off x="5347" y="212"/>
                <a:ext cx="2291" cy="1882"/>
              </a:xfrm>
              <a:custGeom>
                <a:avLst/>
                <a:gdLst>
                  <a:gd name="T0" fmla="*/ 114 w 2291"/>
                  <a:gd name="T1" fmla="*/ 1588 h 1882"/>
                  <a:gd name="T2" fmla="*/ 23 w 2291"/>
                  <a:gd name="T3" fmla="*/ 1701 h 1882"/>
                  <a:gd name="T4" fmla="*/ 0 w 2291"/>
                  <a:gd name="T5" fmla="*/ 1860 h 1882"/>
                  <a:gd name="T6" fmla="*/ 114 w 2291"/>
                  <a:gd name="T7" fmla="*/ 1814 h 1882"/>
                  <a:gd name="T8" fmla="*/ 182 w 2291"/>
                  <a:gd name="T9" fmla="*/ 1746 h 1882"/>
                  <a:gd name="T10" fmla="*/ 272 w 2291"/>
                  <a:gd name="T11" fmla="*/ 1701 h 1882"/>
                  <a:gd name="T12" fmla="*/ 386 w 2291"/>
                  <a:gd name="T13" fmla="*/ 1814 h 1882"/>
                  <a:gd name="T14" fmla="*/ 409 w 2291"/>
                  <a:gd name="T15" fmla="*/ 1701 h 1882"/>
                  <a:gd name="T16" fmla="*/ 272 w 2291"/>
                  <a:gd name="T17" fmla="*/ 1565 h 1882"/>
                  <a:gd name="T18" fmla="*/ 182 w 2291"/>
                  <a:gd name="T19" fmla="*/ 1452 h 1882"/>
                  <a:gd name="T20" fmla="*/ 318 w 2291"/>
                  <a:gd name="T21" fmla="*/ 1316 h 1882"/>
                  <a:gd name="T22" fmla="*/ 386 w 2291"/>
                  <a:gd name="T23" fmla="*/ 1338 h 1882"/>
                  <a:gd name="T24" fmla="*/ 409 w 2291"/>
                  <a:gd name="T25" fmla="*/ 1384 h 1882"/>
                  <a:gd name="T26" fmla="*/ 454 w 2291"/>
                  <a:gd name="T27" fmla="*/ 1474 h 1882"/>
                  <a:gd name="T28" fmla="*/ 567 w 2291"/>
                  <a:gd name="T29" fmla="*/ 1452 h 1882"/>
                  <a:gd name="T30" fmla="*/ 794 w 2291"/>
                  <a:gd name="T31" fmla="*/ 1429 h 1882"/>
                  <a:gd name="T32" fmla="*/ 907 w 2291"/>
                  <a:gd name="T33" fmla="*/ 1542 h 1882"/>
                  <a:gd name="T34" fmla="*/ 1089 w 2291"/>
                  <a:gd name="T35" fmla="*/ 1746 h 1882"/>
                  <a:gd name="T36" fmla="*/ 1225 w 2291"/>
                  <a:gd name="T37" fmla="*/ 1882 h 1882"/>
                  <a:gd name="T38" fmla="*/ 1270 w 2291"/>
                  <a:gd name="T39" fmla="*/ 1724 h 1882"/>
                  <a:gd name="T40" fmla="*/ 1679 w 2291"/>
                  <a:gd name="T41" fmla="*/ 1474 h 1882"/>
                  <a:gd name="T42" fmla="*/ 1792 w 2291"/>
                  <a:gd name="T43" fmla="*/ 1520 h 1882"/>
                  <a:gd name="T44" fmla="*/ 1928 w 2291"/>
                  <a:gd name="T45" fmla="*/ 1497 h 1882"/>
                  <a:gd name="T46" fmla="*/ 1996 w 2291"/>
                  <a:gd name="T47" fmla="*/ 1542 h 1882"/>
                  <a:gd name="T48" fmla="*/ 2223 w 2291"/>
                  <a:gd name="T49" fmla="*/ 1497 h 1882"/>
                  <a:gd name="T50" fmla="*/ 2178 w 2291"/>
                  <a:gd name="T51" fmla="*/ 1452 h 1882"/>
                  <a:gd name="T52" fmla="*/ 2155 w 2291"/>
                  <a:gd name="T53" fmla="*/ 1361 h 1882"/>
                  <a:gd name="T54" fmla="*/ 2132 w 2291"/>
                  <a:gd name="T55" fmla="*/ 1247 h 1882"/>
                  <a:gd name="T56" fmla="*/ 2246 w 2291"/>
                  <a:gd name="T57" fmla="*/ 1021 h 1882"/>
                  <a:gd name="T58" fmla="*/ 2291 w 2291"/>
                  <a:gd name="T59" fmla="*/ 953 h 1882"/>
                  <a:gd name="T60" fmla="*/ 2223 w 2291"/>
                  <a:gd name="T61" fmla="*/ 975 h 1882"/>
                  <a:gd name="T62" fmla="*/ 2064 w 2291"/>
                  <a:gd name="T63" fmla="*/ 1066 h 1882"/>
                  <a:gd name="T64" fmla="*/ 1883 w 2291"/>
                  <a:gd name="T65" fmla="*/ 1021 h 1882"/>
                  <a:gd name="T66" fmla="*/ 1815 w 2291"/>
                  <a:gd name="T67" fmla="*/ 975 h 1882"/>
                  <a:gd name="T68" fmla="*/ 1837 w 2291"/>
                  <a:gd name="T69" fmla="*/ 907 h 1882"/>
                  <a:gd name="T70" fmla="*/ 1747 w 2291"/>
                  <a:gd name="T71" fmla="*/ 907 h 1882"/>
                  <a:gd name="T72" fmla="*/ 1679 w 2291"/>
                  <a:gd name="T73" fmla="*/ 885 h 1882"/>
                  <a:gd name="T74" fmla="*/ 1588 w 2291"/>
                  <a:gd name="T75" fmla="*/ 726 h 1882"/>
                  <a:gd name="T76" fmla="*/ 1361 w 2291"/>
                  <a:gd name="T77" fmla="*/ 363 h 1882"/>
                  <a:gd name="T78" fmla="*/ 1270 w 2291"/>
                  <a:gd name="T79" fmla="*/ 113 h 1882"/>
                  <a:gd name="T80" fmla="*/ 1180 w 2291"/>
                  <a:gd name="T81" fmla="*/ 45 h 1882"/>
                  <a:gd name="T82" fmla="*/ 1044 w 2291"/>
                  <a:gd name="T83" fmla="*/ 113 h 1882"/>
                  <a:gd name="T84" fmla="*/ 1044 w 2291"/>
                  <a:gd name="T85" fmla="*/ 476 h 1882"/>
                  <a:gd name="T86" fmla="*/ 930 w 2291"/>
                  <a:gd name="T87" fmla="*/ 726 h 1882"/>
                  <a:gd name="T88" fmla="*/ 794 w 2291"/>
                  <a:gd name="T89" fmla="*/ 817 h 1882"/>
                  <a:gd name="T90" fmla="*/ 771 w 2291"/>
                  <a:gd name="T91" fmla="*/ 907 h 1882"/>
                  <a:gd name="T92" fmla="*/ 771 w 2291"/>
                  <a:gd name="T93" fmla="*/ 1021 h 1882"/>
                  <a:gd name="T94" fmla="*/ 635 w 2291"/>
                  <a:gd name="T95" fmla="*/ 1134 h 1882"/>
                  <a:gd name="T96" fmla="*/ 567 w 2291"/>
                  <a:gd name="T97" fmla="*/ 1043 h 1882"/>
                  <a:gd name="T98" fmla="*/ 409 w 2291"/>
                  <a:gd name="T99" fmla="*/ 953 h 1882"/>
                  <a:gd name="T100" fmla="*/ 340 w 2291"/>
                  <a:gd name="T101" fmla="*/ 998 h 1882"/>
                  <a:gd name="T102" fmla="*/ 386 w 2291"/>
                  <a:gd name="T103" fmla="*/ 1134 h 1882"/>
                  <a:gd name="T104" fmla="*/ 272 w 2291"/>
                  <a:gd name="T105" fmla="*/ 1225 h 1882"/>
                  <a:gd name="T106" fmla="*/ 204 w 2291"/>
                  <a:gd name="T107" fmla="*/ 1225 h 1882"/>
                  <a:gd name="T108" fmla="*/ 91 w 2291"/>
                  <a:gd name="T109" fmla="*/ 1225 h 1882"/>
                  <a:gd name="T110" fmla="*/ 68 w 2291"/>
                  <a:gd name="T111" fmla="*/ 1316 h 1882"/>
                  <a:gd name="T112" fmla="*/ 23 w 2291"/>
                  <a:gd name="T113" fmla="*/ 1429 h 1882"/>
                  <a:gd name="T114" fmla="*/ 46 w 2291"/>
                  <a:gd name="T115" fmla="*/ 1497 h 18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2291" h="1882">
                    <a:moveTo>
                      <a:pt x="68" y="1497"/>
                    </a:moveTo>
                    <a:lnTo>
                      <a:pt x="114" y="1588"/>
                    </a:lnTo>
                    <a:lnTo>
                      <a:pt x="91" y="1656"/>
                    </a:lnTo>
                    <a:lnTo>
                      <a:pt x="23" y="1701"/>
                    </a:lnTo>
                    <a:lnTo>
                      <a:pt x="0" y="1769"/>
                    </a:lnTo>
                    <a:lnTo>
                      <a:pt x="0" y="1860"/>
                    </a:lnTo>
                    <a:lnTo>
                      <a:pt x="46" y="1882"/>
                    </a:lnTo>
                    <a:lnTo>
                      <a:pt x="114" y="1814"/>
                    </a:lnTo>
                    <a:lnTo>
                      <a:pt x="159" y="1814"/>
                    </a:lnTo>
                    <a:lnTo>
                      <a:pt x="182" y="1746"/>
                    </a:lnTo>
                    <a:lnTo>
                      <a:pt x="227" y="1746"/>
                    </a:lnTo>
                    <a:lnTo>
                      <a:pt x="272" y="1701"/>
                    </a:lnTo>
                    <a:lnTo>
                      <a:pt x="318" y="1746"/>
                    </a:lnTo>
                    <a:lnTo>
                      <a:pt x="386" y="1814"/>
                    </a:lnTo>
                    <a:lnTo>
                      <a:pt x="454" y="1769"/>
                    </a:lnTo>
                    <a:lnTo>
                      <a:pt x="409" y="1701"/>
                    </a:lnTo>
                    <a:lnTo>
                      <a:pt x="340" y="1565"/>
                    </a:lnTo>
                    <a:lnTo>
                      <a:pt x="272" y="1565"/>
                    </a:lnTo>
                    <a:lnTo>
                      <a:pt x="227" y="1497"/>
                    </a:lnTo>
                    <a:lnTo>
                      <a:pt x="182" y="1452"/>
                    </a:lnTo>
                    <a:lnTo>
                      <a:pt x="250" y="1361"/>
                    </a:lnTo>
                    <a:lnTo>
                      <a:pt x="318" y="1316"/>
                    </a:lnTo>
                    <a:lnTo>
                      <a:pt x="340" y="1338"/>
                    </a:lnTo>
                    <a:lnTo>
                      <a:pt x="386" y="1338"/>
                    </a:lnTo>
                    <a:lnTo>
                      <a:pt x="431" y="1361"/>
                    </a:lnTo>
                    <a:lnTo>
                      <a:pt x="409" y="1384"/>
                    </a:lnTo>
                    <a:lnTo>
                      <a:pt x="454" y="1429"/>
                    </a:lnTo>
                    <a:lnTo>
                      <a:pt x="454" y="1474"/>
                    </a:lnTo>
                    <a:lnTo>
                      <a:pt x="477" y="1520"/>
                    </a:lnTo>
                    <a:lnTo>
                      <a:pt x="567" y="1452"/>
                    </a:lnTo>
                    <a:lnTo>
                      <a:pt x="681" y="1406"/>
                    </a:lnTo>
                    <a:lnTo>
                      <a:pt x="794" y="1429"/>
                    </a:lnTo>
                    <a:lnTo>
                      <a:pt x="862" y="1520"/>
                    </a:lnTo>
                    <a:lnTo>
                      <a:pt x="907" y="1542"/>
                    </a:lnTo>
                    <a:lnTo>
                      <a:pt x="975" y="1656"/>
                    </a:lnTo>
                    <a:lnTo>
                      <a:pt x="1089" y="1746"/>
                    </a:lnTo>
                    <a:lnTo>
                      <a:pt x="1202" y="1814"/>
                    </a:lnTo>
                    <a:lnTo>
                      <a:pt x="1225" y="1882"/>
                    </a:lnTo>
                    <a:lnTo>
                      <a:pt x="1293" y="1769"/>
                    </a:lnTo>
                    <a:lnTo>
                      <a:pt x="1270" y="1724"/>
                    </a:lnTo>
                    <a:lnTo>
                      <a:pt x="1452" y="1588"/>
                    </a:lnTo>
                    <a:lnTo>
                      <a:pt x="1679" y="1474"/>
                    </a:lnTo>
                    <a:lnTo>
                      <a:pt x="1769" y="1474"/>
                    </a:lnTo>
                    <a:lnTo>
                      <a:pt x="1792" y="1520"/>
                    </a:lnTo>
                    <a:lnTo>
                      <a:pt x="1905" y="1542"/>
                    </a:lnTo>
                    <a:lnTo>
                      <a:pt x="1928" y="1497"/>
                    </a:lnTo>
                    <a:lnTo>
                      <a:pt x="1996" y="1497"/>
                    </a:lnTo>
                    <a:lnTo>
                      <a:pt x="1996" y="1542"/>
                    </a:lnTo>
                    <a:lnTo>
                      <a:pt x="2087" y="1474"/>
                    </a:lnTo>
                    <a:lnTo>
                      <a:pt x="2223" y="1497"/>
                    </a:lnTo>
                    <a:lnTo>
                      <a:pt x="2246" y="1452"/>
                    </a:lnTo>
                    <a:lnTo>
                      <a:pt x="2178" y="1452"/>
                    </a:lnTo>
                    <a:lnTo>
                      <a:pt x="2109" y="1384"/>
                    </a:lnTo>
                    <a:lnTo>
                      <a:pt x="2155" y="1361"/>
                    </a:lnTo>
                    <a:lnTo>
                      <a:pt x="2178" y="1247"/>
                    </a:lnTo>
                    <a:lnTo>
                      <a:pt x="2132" y="1247"/>
                    </a:lnTo>
                    <a:lnTo>
                      <a:pt x="2132" y="1157"/>
                    </a:lnTo>
                    <a:lnTo>
                      <a:pt x="2246" y="1021"/>
                    </a:lnTo>
                    <a:lnTo>
                      <a:pt x="2246" y="998"/>
                    </a:lnTo>
                    <a:lnTo>
                      <a:pt x="2291" y="953"/>
                    </a:lnTo>
                    <a:lnTo>
                      <a:pt x="2291" y="907"/>
                    </a:lnTo>
                    <a:lnTo>
                      <a:pt x="2223" y="975"/>
                    </a:lnTo>
                    <a:lnTo>
                      <a:pt x="2155" y="998"/>
                    </a:lnTo>
                    <a:lnTo>
                      <a:pt x="2064" y="1066"/>
                    </a:lnTo>
                    <a:lnTo>
                      <a:pt x="1996" y="1066"/>
                    </a:lnTo>
                    <a:lnTo>
                      <a:pt x="1883" y="1021"/>
                    </a:lnTo>
                    <a:lnTo>
                      <a:pt x="1860" y="953"/>
                    </a:lnTo>
                    <a:lnTo>
                      <a:pt x="1815" y="975"/>
                    </a:lnTo>
                    <a:lnTo>
                      <a:pt x="1792" y="953"/>
                    </a:lnTo>
                    <a:lnTo>
                      <a:pt x="1837" y="907"/>
                    </a:lnTo>
                    <a:lnTo>
                      <a:pt x="1769" y="885"/>
                    </a:lnTo>
                    <a:lnTo>
                      <a:pt x="1747" y="907"/>
                    </a:lnTo>
                    <a:lnTo>
                      <a:pt x="1701" y="885"/>
                    </a:lnTo>
                    <a:lnTo>
                      <a:pt x="1679" y="885"/>
                    </a:lnTo>
                    <a:lnTo>
                      <a:pt x="1679" y="817"/>
                    </a:lnTo>
                    <a:lnTo>
                      <a:pt x="1588" y="726"/>
                    </a:lnTo>
                    <a:lnTo>
                      <a:pt x="1474" y="590"/>
                    </a:lnTo>
                    <a:lnTo>
                      <a:pt x="1361" y="363"/>
                    </a:lnTo>
                    <a:lnTo>
                      <a:pt x="1361" y="295"/>
                    </a:lnTo>
                    <a:lnTo>
                      <a:pt x="1270" y="113"/>
                    </a:lnTo>
                    <a:lnTo>
                      <a:pt x="1225" y="0"/>
                    </a:lnTo>
                    <a:lnTo>
                      <a:pt x="1180" y="45"/>
                    </a:lnTo>
                    <a:lnTo>
                      <a:pt x="1112" y="45"/>
                    </a:lnTo>
                    <a:lnTo>
                      <a:pt x="1044" y="113"/>
                    </a:lnTo>
                    <a:lnTo>
                      <a:pt x="1066" y="272"/>
                    </a:lnTo>
                    <a:lnTo>
                      <a:pt x="1044" y="476"/>
                    </a:lnTo>
                    <a:lnTo>
                      <a:pt x="953" y="590"/>
                    </a:lnTo>
                    <a:lnTo>
                      <a:pt x="930" y="726"/>
                    </a:lnTo>
                    <a:lnTo>
                      <a:pt x="885" y="794"/>
                    </a:lnTo>
                    <a:lnTo>
                      <a:pt x="794" y="817"/>
                    </a:lnTo>
                    <a:lnTo>
                      <a:pt x="771" y="862"/>
                    </a:lnTo>
                    <a:lnTo>
                      <a:pt x="771" y="907"/>
                    </a:lnTo>
                    <a:lnTo>
                      <a:pt x="749" y="953"/>
                    </a:lnTo>
                    <a:lnTo>
                      <a:pt x="771" y="1021"/>
                    </a:lnTo>
                    <a:lnTo>
                      <a:pt x="749" y="1066"/>
                    </a:lnTo>
                    <a:lnTo>
                      <a:pt x="635" y="1134"/>
                    </a:lnTo>
                    <a:lnTo>
                      <a:pt x="567" y="1089"/>
                    </a:lnTo>
                    <a:lnTo>
                      <a:pt x="567" y="1043"/>
                    </a:lnTo>
                    <a:lnTo>
                      <a:pt x="522" y="1066"/>
                    </a:lnTo>
                    <a:lnTo>
                      <a:pt x="409" y="953"/>
                    </a:lnTo>
                    <a:lnTo>
                      <a:pt x="363" y="953"/>
                    </a:lnTo>
                    <a:lnTo>
                      <a:pt x="340" y="998"/>
                    </a:lnTo>
                    <a:lnTo>
                      <a:pt x="386" y="1066"/>
                    </a:lnTo>
                    <a:lnTo>
                      <a:pt x="386" y="1134"/>
                    </a:lnTo>
                    <a:lnTo>
                      <a:pt x="318" y="1157"/>
                    </a:lnTo>
                    <a:lnTo>
                      <a:pt x="272" y="1225"/>
                    </a:lnTo>
                    <a:lnTo>
                      <a:pt x="250" y="1202"/>
                    </a:lnTo>
                    <a:lnTo>
                      <a:pt x="204" y="1225"/>
                    </a:lnTo>
                    <a:lnTo>
                      <a:pt x="136" y="1247"/>
                    </a:lnTo>
                    <a:lnTo>
                      <a:pt x="91" y="1225"/>
                    </a:lnTo>
                    <a:lnTo>
                      <a:pt x="68" y="1270"/>
                    </a:lnTo>
                    <a:lnTo>
                      <a:pt x="68" y="1316"/>
                    </a:lnTo>
                    <a:lnTo>
                      <a:pt x="23" y="1384"/>
                    </a:lnTo>
                    <a:lnTo>
                      <a:pt x="23" y="1429"/>
                    </a:lnTo>
                    <a:lnTo>
                      <a:pt x="46" y="1452"/>
                    </a:lnTo>
                    <a:lnTo>
                      <a:pt x="46" y="1497"/>
                    </a:lnTo>
                    <a:lnTo>
                      <a:pt x="68" y="1497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009900"/>
                  </a:gs>
                  <a:gs pos="100000">
                    <a:schemeClr val="folHlink"/>
                  </a:gs>
                </a:gsLst>
                <a:lin ang="18900000" scaled="1"/>
              </a:gradFill>
              <a:ln w="19050" cap="flat">
                <a:solidFill>
                  <a:srgbClr val="0066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293" name="Freeform 149"/>
              <p:cNvSpPr>
                <a:spLocks/>
              </p:cNvSpPr>
              <p:nvPr/>
            </p:nvSpPr>
            <p:spPr bwMode="auto">
              <a:xfrm>
                <a:off x="4168" y="4022"/>
                <a:ext cx="431" cy="431"/>
              </a:xfrm>
              <a:custGeom>
                <a:avLst/>
                <a:gdLst>
                  <a:gd name="T0" fmla="*/ 431 w 431"/>
                  <a:gd name="T1" fmla="*/ 409 h 431"/>
                  <a:gd name="T2" fmla="*/ 408 w 431"/>
                  <a:gd name="T3" fmla="*/ 363 h 431"/>
                  <a:gd name="T4" fmla="*/ 340 w 431"/>
                  <a:gd name="T5" fmla="*/ 340 h 431"/>
                  <a:gd name="T6" fmla="*/ 340 w 431"/>
                  <a:gd name="T7" fmla="*/ 318 h 431"/>
                  <a:gd name="T8" fmla="*/ 408 w 431"/>
                  <a:gd name="T9" fmla="*/ 227 h 431"/>
                  <a:gd name="T10" fmla="*/ 363 w 431"/>
                  <a:gd name="T11" fmla="*/ 182 h 431"/>
                  <a:gd name="T12" fmla="*/ 363 w 431"/>
                  <a:gd name="T13" fmla="*/ 159 h 431"/>
                  <a:gd name="T14" fmla="*/ 408 w 431"/>
                  <a:gd name="T15" fmla="*/ 136 h 431"/>
                  <a:gd name="T16" fmla="*/ 408 w 431"/>
                  <a:gd name="T17" fmla="*/ 91 h 431"/>
                  <a:gd name="T18" fmla="*/ 385 w 431"/>
                  <a:gd name="T19" fmla="*/ 68 h 431"/>
                  <a:gd name="T20" fmla="*/ 340 w 431"/>
                  <a:gd name="T21" fmla="*/ 68 h 431"/>
                  <a:gd name="T22" fmla="*/ 317 w 431"/>
                  <a:gd name="T23" fmla="*/ 0 h 431"/>
                  <a:gd name="T24" fmla="*/ 272 w 431"/>
                  <a:gd name="T25" fmla="*/ 0 h 431"/>
                  <a:gd name="T26" fmla="*/ 272 w 431"/>
                  <a:gd name="T27" fmla="*/ 46 h 431"/>
                  <a:gd name="T28" fmla="*/ 159 w 431"/>
                  <a:gd name="T29" fmla="*/ 91 h 431"/>
                  <a:gd name="T30" fmla="*/ 68 w 431"/>
                  <a:gd name="T31" fmla="*/ 91 h 431"/>
                  <a:gd name="T32" fmla="*/ 0 w 431"/>
                  <a:gd name="T33" fmla="*/ 159 h 431"/>
                  <a:gd name="T34" fmla="*/ 0 w 431"/>
                  <a:gd name="T35" fmla="*/ 182 h 431"/>
                  <a:gd name="T36" fmla="*/ 45 w 431"/>
                  <a:gd name="T37" fmla="*/ 227 h 431"/>
                  <a:gd name="T38" fmla="*/ 91 w 431"/>
                  <a:gd name="T39" fmla="*/ 227 h 431"/>
                  <a:gd name="T40" fmla="*/ 91 w 431"/>
                  <a:gd name="T41" fmla="*/ 272 h 431"/>
                  <a:gd name="T42" fmla="*/ 45 w 431"/>
                  <a:gd name="T43" fmla="*/ 295 h 431"/>
                  <a:gd name="T44" fmla="*/ 68 w 431"/>
                  <a:gd name="T45" fmla="*/ 318 h 431"/>
                  <a:gd name="T46" fmla="*/ 45 w 431"/>
                  <a:gd name="T47" fmla="*/ 363 h 431"/>
                  <a:gd name="T48" fmla="*/ 68 w 431"/>
                  <a:gd name="T49" fmla="*/ 409 h 431"/>
                  <a:gd name="T50" fmla="*/ 68 w 431"/>
                  <a:gd name="T51" fmla="*/ 431 h 431"/>
                  <a:gd name="T52" fmla="*/ 113 w 431"/>
                  <a:gd name="T53" fmla="*/ 409 h 431"/>
                  <a:gd name="T54" fmla="*/ 204 w 431"/>
                  <a:gd name="T55" fmla="*/ 386 h 431"/>
                  <a:gd name="T56" fmla="*/ 249 w 431"/>
                  <a:gd name="T57" fmla="*/ 340 h 431"/>
                  <a:gd name="T58" fmla="*/ 363 w 431"/>
                  <a:gd name="T59" fmla="*/ 409 h 431"/>
                  <a:gd name="T60" fmla="*/ 431 w 431"/>
                  <a:gd name="T61" fmla="*/ 409 h 4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431" h="431">
                    <a:moveTo>
                      <a:pt x="431" y="409"/>
                    </a:moveTo>
                    <a:lnTo>
                      <a:pt x="408" y="363"/>
                    </a:lnTo>
                    <a:lnTo>
                      <a:pt x="340" y="340"/>
                    </a:lnTo>
                    <a:lnTo>
                      <a:pt x="340" y="318"/>
                    </a:lnTo>
                    <a:lnTo>
                      <a:pt x="408" y="227"/>
                    </a:lnTo>
                    <a:lnTo>
                      <a:pt x="363" y="182"/>
                    </a:lnTo>
                    <a:lnTo>
                      <a:pt x="363" y="159"/>
                    </a:lnTo>
                    <a:lnTo>
                      <a:pt x="408" y="136"/>
                    </a:lnTo>
                    <a:lnTo>
                      <a:pt x="408" y="91"/>
                    </a:lnTo>
                    <a:lnTo>
                      <a:pt x="385" y="68"/>
                    </a:lnTo>
                    <a:lnTo>
                      <a:pt x="340" y="68"/>
                    </a:lnTo>
                    <a:lnTo>
                      <a:pt x="317" y="0"/>
                    </a:lnTo>
                    <a:lnTo>
                      <a:pt x="272" y="0"/>
                    </a:lnTo>
                    <a:lnTo>
                      <a:pt x="272" y="46"/>
                    </a:lnTo>
                    <a:lnTo>
                      <a:pt x="159" y="91"/>
                    </a:lnTo>
                    <a:lnTo>
                      <a:pt x="68" y="91"/>
                    </a:lnTo>
                    <a:lnTo>
                      <a:pt x="0" y="159"/>
                    </a:lnTo>
                    <a:lnTo>
                      <a:pt x="0" y="182"/>
                    </a:lnTo>
                    <a:lnTo>
                      <a:pt x="45" y="227"/>
                    </a:lnTo>
                    <a:lnTo>
                      <a:pt x="91" y="227"/>
                    </a:lnTo>
                    <a:lnTo>
                      <a:pt x="91" y="272"/>
                    </a:lnTo>
                    <a:lnTo>
                      <a:pt x="45" y="295"/>
                    </a:lnTo>
                    <a:lnTo>
                      <a:pt x="68" y="318"/>
                    </a:lnTo>
                    <a:lnTo>
                      <a:pt x="45" y="363"/>
                    </a:lnTo>
                    <a:lnTo>
                      <a:pt x="68" y="409"/>
                    </a:lnTo>
                    <a:lnTo>
                      <a:pt x="68" y="431"/>
                    </a:lnTo>
                    <a:lnTo>
                      <a:pt x="113" y="409"/>
                    </a:lnTo>
                    <a:lnTo>
                      <a:pt x="204" y="386"/>
                    </a:lnTo>
                    <a:lnTo>
                      <a:pt x="249" y="340"/>
                    </a:lnTo>
                    <a:lnTo>
                      <a:pt x="363" y="409"/>
                    </a:lnTo>
                    <a:lnTo>
                      <a:pt x="431" y="409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009900"/>
                  </a:gs>
                  <a:gs pos="100000">
                    <a:schemeClr val="folHlink"/>
                  </a:gs>
                </a:gsLst>
                <a:lin ang="18900000" scaled="1"/>
              </a:gradFill>
              <a:ln w="19050" cap="flat">
                <a:solidFill>
                  <a:srgbClr val="0066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294" name="Freeform 150"/>
              <p:cNvSpPr>
                <a:spLocks/>
              </p:cNvSpPr>
              <p:nvPr/>
            </p:nvSpPr>
            <p:spPr bwMode="auto">
              <a:xfrm>
                <a:off x="4508" y="4476"/>
                <a:ext cx="476" cy="567"/>
              </a:xfrm>
              <a:custGeom>
                <a:avLst/>
                <a:gdLst>
                  <a:gd name="T0" fmla="*/ 91 w 476"/>
                  <a:gd name="T1" fmla="*/ 0 h 567"/>
                  <a:gd name="T2" fmla="*/ 227 w 476"/>
                  <a:gd name="T3" fmla="*/ 159 h 567"/>
                  <a:gd name="T4" fmla="*/ 386 w 476"/>
                  <a:gd name="T5" fmla="*/ 159 h 567"/>
                  <a:gd name="T6" fmla="*/ 431 w 476"/>
                  <a:gd name="T7" fmla="*/ 249 h 567"/>
                  <a:gd name="T8" fmla="*/ 476 w 476"/>
                  <a:gd name="T9" fmla="*/ 295 h 567"/>
                  <a:gd name="T10" fmla="*/ 408 w 476"/>
                  <a:gd name="T11" fmla="*/ 295 h 567"/>
                  <a:gd name="T12" fmla="*/ 386 w 476"/>
                  <a:gd name="T13" fmla="*/ 272 h 567"/>
                  <a:gd name="T14" fmla="*/ 295 w 476"/>
                  <a:gd name="T15" fmla="*/ 317 h 567"/>
                  <a:gd name="T16" fmla="*/ 250 w 476"/>
                  <a:gd name="T17" fmla="*/ 385 h 567"/>
                  <a:gd name="T18" fmla="*/ 250 w 476"/>
                  <a:gd name="T19" fmla="*/ 431 h 567"/>
                  <a:gd name="T20" fmla="*/ 227 w 476"/>
                  <a:gd name="T21" fmla="*/ 476 h 567"/>
                  <a:gd name="T22" fmla="*/ 159 w 476"/>
                  <a:gd name="T23" fmla="*/ 499 h 567"/>
                  <a:gd name="T24" fmla="*/ 136 w 476"/>
                  <a:gd name="T25" fmla="*/ 476 h 567"/>
                  <a:gd name="T26" fmla="*/ 91 w 476"/>
                  <a:gd name="T27" fmla="*/ 499 h 567"/>
                  <a:gd name="T28" fmla="*/ 68 w 476"/>
                  <a:gd name="T29" fmla="*/ 521 h 567"/>
                  <a:gd name="T30" fmla="*/ 23 w 476"/>
                  <a:gd name="T31" fmla="*/ 567 h 567"/>
                  <a:gd name="T32" fmla="*/ 0 w 476"/>
                  <a:gd name="T33" fmla="*/ 521 h 567"/>
                  <a:gd name="T34" fmla="*/ 23 w 476"/>
                  <a:gd name="T35" fmla="*/ 521 h 567"/>
                  <a:gd name="T36" fmla="*/ 23 w 476"/>
                  <a:gd name="T37" fmla="*/ 499 h 567"/>
                  <a:gd name="T38" fmla="*/ 45 w 476"/>
                  <a:gd name="T39" fmla="*/ 453 h 567"/>
                  <a:gd name="T40" fmla="*/ 45 w 476"/>
                  <a:gd name="T41" fmla="*/ 431 h 567"/>
                  <a:gd name="T42" fmla="*/ 68 w 476"/>
                  <a:gd name="T43" fmla="*/ 408 h 567"/>
                  <a:gd name="T44" fmla="*/ 68 w 476"/>
                  <a:gd name="T45" fmla="*/ 385 h 567"/>
                  <a:gd name="T46" fmla="*/ 45 w 476"/>
                  <a:gd name="T47" fmla="*/ 385 h 567"/>
                  <a:gd name="T48" fmla="*/ 68 w 476"/>
                  <a:gd name="T49" fmla="*/ 363 h 567"/>
                  <a:gd name="T50" fmla="*/ 91 w 476"/>
                  <a:gd name="T51" fmla="*/ 363 h 567"/>
                  <a:gd name="T52" fmla="*/ 91 w 476"/>
                  <a:gd name="T53" fmla="*/ 340 h 567"/>
                  <a:gd name="T54" fmla="*/ 136 w 476"/>
                  <a:gd name="T55" fmla="*/ 317 h 567"/>
                  <a:gd name="T56" fmla="*/ 182 w 476"/>
                  <a:gd name="T57" fmla="*/ 295 h 567"/>
                  <a:gd name="T58" fmla="*/ 182 w 476"/>
                  <a:gd name="T59" fmla="*/ 272 h 567"/>
                  <a:gd name="T60" fmla="*/ 182 w 476"/>
                  <a:gd name="T61" fmla="*/ 249 h 567"/>
                  <a:gd name="T62" fmla="*/ 136 w 476"/>
                  <a:gd name="T63" fmla="*/ 204 h 567"/>
                  <a:gd name="T64" fmla="*/ 114 w 476"/>
                  <a:gd name="T65" fmla="*/ 227 h 567"/>
                  <a:gd name="T66" fmla="*/ 91 w 476"/>
                  <a:gd name="T67" fmla="*/ 227 h 567"/>
                  <a:gd name="T68" fmla="*/ 136 w 476"/>
                  <a:gd name="T69" fmla="*/ 181 h 567"/>
                  <a:gd name="T70" fmla="*/ 136 w 476"/>
                  <a:gd name="T71" fmla="*/ 136 h 567"/>
                  <a:gd name="T72" fmla="*/ 114 w 476"/>
                  <a:gd name="T73" fmla="*/ 68 h 567"/>
                  <a:gd name="T74" fmla="*/ 91 w 476"/>
                  <a:gd name="T75" fmla="*/ 0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476" h="567">
                    <a:moveTo>
                      <a:pt x="91" y="0"/>
                    </a:moveTo>
                    <a:lnTo>
                      <a:pt x="227" y="159"/>
                    </a:lnTo>
                    <a:lnTo>
                      <a:pt x="386" y="159"/>
                    </a:lnTo>
                    <a:lnTo>
                      <a:pt x="431" y="249"/>
                    </a:lnTo>
                    <a:lnTo>
                      <a:pt x="476" y="295"/>
                    </a:lnTo>
                    <a:lnTo>
                      <a:pt x="408" y="295"/>
                    </a:lnTo>
                    <a:lnTo>
                      <a:pt x="386" y="272"/>
                    </a:lnTo>
                    <a:lnTo>
                      <a:pt x="295" y="317"/>
                    </a:lnTo>
                    <a:lnTo>
                      <a:pt x="250" y="385"/>
                    </a:lnTo>
                    <a:lnTo>
                      <a:pt x="250" y="431"/>
                    </a:lnTo>
                    <a:lnTo>
                      <a:pt x="227" y="476"/>
                    </a:lnTo>
                    <a:lnTo>
                      <a:pt x="159" y="499"/>
                    </a:lnTo>
                    <a:lnTo>
                      <a:pt x="136" y="476"/>
                    </a:lnTo>
                    <a:lnTo>
                      <a:pt x="91" y="499"/>
                    </a:lnTo>
                    <a:lnTo>
                      <a:pt x="68" y="521"/>
                    </a:lnTo>
                    <a:lnTo>
                      <a:pt x="23" y="567"/>
                    </a:lnTo>
                    <a:lnTo>
                      <a:pt x="0" y="521"/>
                    </a:lnTo>
                    <a:lnTo>
                      <a:pt x="23" y="521"/>
                    </a:lnTo>
                    <a:lnTo>
                      <a:pt x="23" y="499"/>
                    </a:lnTo>
                    <a:lnTo>
                      <a:pt x="45" y="453"/>
                    </a:lnTo>
                    <a:lnTo>
                      <a:pt x="45" y="431"/>
                    </a:lnTo>
                    <a:lnTo>
                      <a:pt x="68" y="408"/>
                    </a:lnTo>
                    <a:lnTo>
                      <a:pt x="68" y="385"/>
                    </a:lnTo>
                    <a:lnTo>
                      <a:pt x="45" y="385"/>
                    </a:lnTo>
                    <a:lnTo>
                      <a:pt x="68" y="363"/>
                    </a:lnTo>
                    <a:lnTo>
                      <a:pt x="91" y="363"/>
                    </a:lnTo>
                    <a:lnTo>
                      <a:pt x="91" y="340"/>
                    </a:lnTo>
                    <a:lnTo>
                      <a:pt x="136" y="317"/>
                    </a:lnTo>
                    <a:lnTo>
                      <a:pt x="182" y="295"/>
                    </a:lnTo>
                    <a:lnTo>
                      <a:pt x="182" y="272"/>
                    </a:lnTo>
                    <a:lnTo>
                      <a:pt x="182" y="249"/>
                    </a:lnTo>
                    <a:lnTo>
                      <a:pt x="136" y="204"/>
                    </a:lnTo>
                    <a:lnTo>
                      <a:pt x="114" y="227"/>
                    </a:lnTo>
                    <a:lnTo>
                      <a:pt x="91" y="227"/>
                    </a:lnTo>
                    <a:lnTo>
                      <a:pt x="136" y="181"/>
                    </a:lnTo>
                    <a:lnTo>
                      <a:pt x="136" y="136"/>
                    </a:lnTo>
                    <a:lnTo>
                      <a:pt x="114" y="68"/>
                    </a:lnTo>
                    <a:lnTo>
                      <a:pt x="91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009900"/>
                  </a:gs>
                  <a:gs pos="100000">
                    <a:schemeClr val="folHlink"/>
                  </a:gs>
                </a:gsLst>
                <a:lin ang="18900000" scaled="1"/>
              </a:gradFill>
              <a:ln w="19050" cap="flat">
                <a:solidFill>
                  <a:srgbClr val="0066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295" name="Freeform 151"/>
              <p:cNvSpPr>
                <a:spLocks/>
              </p:cNvSpPr>
              <p:nvPr/>
            </p:nvSpPr>
            <p:spPr bwMode="auto">
              <a:xfrm>
                <a:off x="4236" y="4362"/>
                <a:ext cx="408" cy="295"/>
              </a:xfrm>
              <a:custGeom>
                <a:avLst/>
                <a:gdLst>
                  <a:gd name="T0" fmla="*/ 0 w 408"/>
                  <a:gd name="T1" fmla="*/ 91 h 295"/>
                  <a:gd name="T2" fmla="*/ 0 w 408"/>
                  <a:gd name="T3" fmla="*/ 137 h 295"/>
                  <a:gd name="T4" fmla="*/ 68 w 408"/>
                  <a:gd name="T5" fmla="*/ 182 h 295"/>
                  <a:gd name="T6" fmla="*/ 91 w 408"/>
                  <a:gd name="T7" fmla="*/ 159 h 295"/>
                  <a:gd name="T8" fmla="*/ 159 w 408"/>
                  <a:gd name="T9" fmla="*/ 205 h 295"/>
                  <a:gd name="T10" fmla="*/ 227 w 408"/>
                  <a:gd name="T11" fmla="*/ 205 h 295"/>
                  <a:gd name="T12" fmla="*/ 295 w 408"/>
                  <a:gd name="T13" fmla="*/ 250 h 295"/>
                  <a:gd name="T14" fmla="*/ 363 w 408"/>
                  <a:gd name="T15" fmla="*/ 250 h 295"/>
                  <a:gd name="T16" fmla="*/ 386 w 408"/>
                  <a:gd name="T17" fmla="*/ 273 h 295"/>
                  <a:gd name="T18" fmla="*/ 408 w 408"/>
                  <a:gd name="T19" fmla="*/ 295 h 295"/>
                  <a:gd name="T20" fmla="*/ 408 w 408"/>
                  <a:gd name="T21" fmla="*/ 250 h 295"/>
                  <a:gd name="T22" fmla="*/ 363 w 408"/>
                  <a:gd name="T23" fmla="*/ 114 h 295"/>
                  <a:gd name="T24" fmla="*/ 363 w 408"/>
                  <a:gd name="T25" fmla="*/ 69 h 295"/>
                  <a:gd name="T26" fmla="*/ 295 w 408"/>
                  <a:gd name="T27" fmla="*/ 69 h 295"/>
                  <a:gd name="T28" fmla="*/ 181 w 408"/>
                  <a:gd name="T29" fmla="*/ 0 h 295"/>
                  <a:gd name="T30" fmla="*/ 136 w 408"/>
                  <a:gd name="T31" fmla="*/ 46 h 295"/>
                  <a:gd name="T32" fmla="*/ 45 w 408"/>
                  <a:gd name="T33" fmla="*/ 69 h 295"/>
                  <a:gd name="T34" fmla="*/ 0 w 408"/>
                  <a:gd name="T35" fmla="*/ 91 h 2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408" h="295">
                    <a:moveTo>
                      <a:pt x="0" y="91"/>
                    </a:moveTo>
                    <a:lnTo>
                      <a:pt x="0" y="137"/>
                    </a:lnTo>
                    <a:lnTo>
                      <a:pt x="68" y="182"/>
                    </a:lnTo>
                    <a:lnTo>
                      <a:pt x="91" y="159"/>
                    </a:lnTo>
                    <a:lnTo>
                      <a:pt x="159" y="205"/>
                    </a:lnTo>
                    <a:lnTo>
                      <a:pt x="227" y="205"/>
                    </a:lnTo>
                    <a:lnTo>
                      <a:pt x="295" y="250"/>
                    </a:lnTo>
                    <a:lnTo>
                      <a:pt x="363" y="250"/>
                    </a:lnTo>
                    <a:lnTo>
                      <a:pt x="386" y="273"/>
                    </a:lnTo>
                    <a:lnTo>
                      <a:pt x="408" y="295"/>
                    </a:lnTo>
                    <a:lnTo>
                      <a:pt x="408" y="250"/>
                    </a:lnTo>
                    <a:lnTo>
                      <a:pt x="363" y="114"/>
                    </a:lnTo>
                    <a:lnTo>
                      <a:pt x="363" y="69"/>
                    </a:lnTo>
                    <a:lnTo>
                      <a:pt x="295" y="69"/>
                    </a:lnTo>
                    <a:lnTo>
                      <a:pt x="181" y="0"/>
                    </a:lnTo>
                    <a:lnTo>
                      <a:pt x="136" y="46"/>
                    </a:lnTo>
                    <a:lnTo>
                      <a:pt x="45" y="69"/>
                    </a:lnTo>
                    <a:lnTo>
                      <a:pt x="0" y="91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009900"/>
                  </a:gs>
                  <a:gs pos="100000">
                    <a:schemeClr val="folHlink"/>
                  </a:gs>
                </a:gsLst>
                <a:lin ang="18900000" scaled="1"/>
              </a:gradFill>
              <a:ln w="19050" cap="flat">
                <a:solidFill>
                  <a:srgbClr val="0066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296" name="Freeform 152"/>
              <p:cNvSpPr>
                <a:spLocks/>
              </p:cNvSpPr>
              <p:nvPr/>
            </p:nvSpPr>
            <p:spPr bwMode="auto">
              <a:xfrm>
                <a:off x="4304" y="4521"/>
                <a:ext cx="340" cy="227"/>
              </a:xfrm>
              <a:custGeom>
                <a:avLst/>
                <a:gdLst>
                  <a:gd name="T0" fmla="*/ 295 w 340"/>
                  <a:gd name="T1" fmla="*/ 182 h 227"/>
                  <a:gd name="T2" fmla="*/ 340 w 340"/>
                  <a:gd name="T3" fmla="*/ 136 h 227"/>
                  <a:gd name="T4" fmla="*/ 295 w 340"/>
                  <a:gd name="T5" fmla="*/ 91 h 227"/>
                  <a:gd name="T6" fmla="*/ 227 w 340"/>
                  <a:gd name="T7" fmla="*/ 91 h 227"/>
                  <a:gd name="T8" fmla="*/ 159 w 340"/>
                  <a:gd name="T9" fmla="*/ 46 h 227"/>
                  <a:gd name="T10" fmla="*/ 91 w 340"/>
                  <a:gd name="T11" fmla="*/ 46 h 227"/>
                  <a:gd name="T12" fmla="*/ 23 w 340"/>
                  <a:gd name="T13" fmla="*/ 0 h 227"/>
                  <a:gd name="T14" fmla="*/ 0 w 340"/>
                  <a:gd name="T15" fmla="*/ 23 h 227"/>
                  <a:gd name="T16" fmla="*/ 23 w 340"/>
                  <a:gd name="T17" fmla="*/ 46 h 227"/>
                  <a:gd name="T18" fmla="*/ 23 w 340"/>
                  <a:gd name="T19" fmla="*/ 91 h 227"/>
                  <a:gd name="T20" fmla="*/ 45 w 340"/>
                  <a:gd name="T21" fmla="*/ 114 h 227"/>
                  <a:gd name="T22" fmla="*/ 113 w 340"/>
                  <a:gd name="T23" fmla="*/ 159 h 227"/>
                  <a:gd name="T24" fmla="*/ 136 w 340"/>
                  <a:gd name="T25" fmla="*/ 204 h 227"/>
                  <a:gd name="T26" fmla="*/ 159 w 340"/>
                  <a:gd name="T27" fmla="*/ 159 h 227"/>
                  <a:gd name="T28" fmla="*/ 204 w 340"/>
                  <a:gd name="T29" fmla="*/ 159 h 227"/>
                  <a:gd name="T30" fmla="*/ 227 w 340"/>
                  <a:gd name="T31" fmla="*/ 204 h 227"/>
                  <a:gd name="T32" fmla="*/ 272 w 340"/>
                  <a:gd name="T33" fmla="*/ 227 h 227"/>
                  <a:gd name="T34" fmla="*/ 249 w 340"/>
                  <a:gd name="T35" fmla="*/ 204 h 227"/>
                  <a:gd name="T36" fmla="*/ 272 w 340"/>
                  <a:gd name="T37" fmla="*/ 159 h 227"/>
                  <a:gd name="T38" fmla="*/ 295 w 340"/>
                  <a:gd name="T39" fmla="*/ 182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340" h="227">
                    <a:moveTo>
                      <a:pt x="295" y="182"/>
                    </a:moveTo>
                    <a:lnTo>
                      <a:pt x="340" y="136"/>
                    </a:lnTo>
                    <a:lnTo>
                      <a:pt x="295" y="91"/>
                    </a:lnTo>
                    <a:lnTo>
                      <a:pt x="227" y="91"/>
                    </a:lnTo>
                    <a:lnTo>
                      <a:pt x="159" y="46"/>
                    </a:lnTo>
                    <a:lnTo>
                      <a:pt x="91" y="46"/>
                    </a:lnTo>
                    <a:lnTo>
                      <a:pt x="23" y="0"/>
                    </a:lnTo>
                    <a:lnTo>
                      <a:pt x="0" y="23"/>
                    </a:lnTo>
                    <a:lnTo>
                      <a:pt x="23" y="46"/>
                    </a:lnTo>
                    <a:lnTo>
                      <a:pt x="23" y="91"/>
                    </a:lnTo>
                    <a:lnTo>
                      <a:pt x="45" y="114"/>
                    </a:lnTo>
                    <a:lnTo>
                      <a:pt x="113" y="159"/>
                    </a:lnTo>
                    <a:lnTo>
                      <a:pt x="136" y="204"/>
                    </a:lnTo>
                    <a:lnTo>
                      <a:pt x="159" y="159"/>
                    </a:lnTo>
                    <a:lnTo>
                      <a:pt x="204" y="159"/>
                    </a:lnTo>
                    <a:lnTo>
                      <a:pt x="227" y="204"/>
                    </a:lnTo>
                    <a:lnTo>
                      <a:pt x="272" y="227"/>
                    </a:lnTo>
                    <a:lnTo>
                      <a:pt x="249" y="204"/>
                    </a:lnTo>
                    <a:lnTo>
                      <a:pt x="272" y="159"/>
                    </a:lnTo>
                    <a:lnTo>
                      <a:pt x="295" y="18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009900"/>
                  </a:gs>
                  <a:gs pos="100000">
                    <a:schemeClr val="folHlink"/>
                  </a:gs>
                </a:gsLst>
                <a:lin ang="18900000" scaled="1"/>
              </a:gradFill>
              <a:ln w="19050" cap="flat">
                <a:solidFill>
                  <a:srgbClr val="0066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297" name="Freeform 153"/>
              <p:cNvSpPr>
                <a:spLocks/>
              </p:cNvSpPr>
              <p:nvPr/>
            </p:nvSpPr>
            <p:spPr bwMode="auto">
              <a:xfrm>
                <a:off x="4236" y="4635"/>
                <a:ext cx="340" cy="272"/>
              </a:xfrm>
              <a:custGeom>
                <a:avLst/>
                <a:gdLst>
                  <a:gd name="T0" fmla="*/ 340 w 340"/>
                  <a:gd name="T1" fmla="*/ 113 h 272"/>
                  <a:gd name="T2" fmla="*/ 295 w 340"/>
                  <a:gd name="T3" fmla="*/ 90 h 272"/>
                  <a:gd name="T4" fmla="*/ 272 w 340"/>
                  <a:gd name="T5" fmla="*/ 45 h 272"/>
                  <a:gd name="T6" fmla="*/ 227 w 340"/>
                  <a:gd name="T7" fmla="*/ 45 h 272"/>
                  <a:gd name="T8" fmla="*/ 204 w 340"/>
                  <a:gd name="T9" fmla="*/ 90 h 272"/>
                  <a:gd name="T10" fmla="*/ 181 w 340"/>
                  <a:gd name="T11" fmla="*/ 45 h 272"/>
                  <a:gd name="T12" fmla="*/ 113 w 340"/>
                  <a:gd name="T13" fmla="*/ 0 h 272"/>
                  <a:gd name="T14" fmla="*/ 113 w 340"/>
                  <a:gd name="T15" fmla="*/ 68 h 272"/>
                  <a:gd name="T16" fmla="*/ 0 w 340"/>
                  <a:gd name="T17" fmla="*/ 68 h 272"/>
                  <a:gd name="T18" fmla="*/ 0 w 340"/>
                  <a:gd name="T19" fmla="*/ 90 h 272"/>
                  <a:gd name="T20" fmla="*/ 23 w 340"/>
                  <a:gd name="T21" fmla="*/ 113 h 272"/>
                  <a:gd name="T22" fmla="*/ 0 w 340"/>
                  <a:gd name="T23" fmla="*/ 181 h 272"/>
                  <a:gd name="T24" fmla="*/ 45 w 340"/>
                  <a:gd name="T25" fmla="*/ 226 h 272"/>
                  <a:gd name="T26" fmla="*/ 68 w 340"/>
                  <a:gd name="T27" fmla="*/ 181 h 272"/>
                  <a:gd name="T28" fmla="*/ 136 w 340"/>
                  <a:gd name="T29" fmla="*/ 158 h 272"/>
                  <a:gd name="T30" fmla="*/ 204 w 340"/>
                  <a:gd name="T31" fmla="*/ 181 h 272"/>
                  <a:gd name="T32" fmla="*/ 227 w 340"/>
                  <a:gd name="T33" fmla="*/ 204 h 272"/>
                  <a:gd name="T34" fmla="*/ 227 w 340"/>
                  <a:gd name="T35" fmla="*/ 249 h 272"/>
                  <a:gd name="T36" fmla="*/ 249 w 340"/>
                  <a:gd name="T37" fmla="*/ 272 h 272"/>
                  <a:gd name="T38" fmla="*/ 249 w 340"/>
                  <a:gd name="T39" fmla="*/ 249 h 272"/>
                  <a:gd name="T40" fmla="*/ 272 w 340"/>
                  <a:gd name="T41" fmla="*/ 249 h 272"/>
                  <a:gd name="T42" fmla="*/ 295 w 340"/>
                  <a:gd name="T43" fmla="*/ 249 h 272"/>
                  <a:gd name="T44" fmla="*/ 249 w 340"/>
                  <a:gd name="T45" fmla="*/ 204 h 272"/>
                  <a:gd name="T46" fmla="*/ 249 w 340"/>
                  <a:gd name="T47" fmla="*/ 136 h 272"/>
                  <a:gd name="T48" fmla="*/ 272 w 340"/>
                  <a:gd name="T49" fmla="*/ 136 h 272"/>
                  <a:gd name="T50" fmla="*/ 340 w 340"/>
                  <a:gd name="T51" fmla="*/ 113 h 2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340" h="272">
                    <a:moveTo>
                      <a:pt x="340" y="113"/>
                    </a:moveTo>
                    <a:lnTo>
                      <a:pt x="295" y="90"/>
                    </a:lnTo>
                    <a:lnTo>
                      <a:pt x="272" y="45"/>
                    </a:lnTo>
                    <a:lnTo>
                      <a:pt x="227" y="45"/>
                    </a:lnTo>
                    <a:lnTo>
                      <a:pt x="204" y="90"/>
                    </a:lnTo>
                    <a:lnTo>
                      <a:pt x="181" y="45"/>
                    </a:lnTo>
                    <a:lnTo>
                      <a:pt x="113" y="0"/>
                    </a:lnTo>
                    <a:lnTo>
                      <a:pt x="113" y="68"/>
                    </a:lnTo>
                    <a:lnTo>
                      <a:pt x="0" y="68"/>
                    </a:lnTo>
                    <a:lnTo>
                      <a:pt x="0" y="90"/>
                    </a:lnTo>
                    <a:lnTo>
                      <a:pt x="23" y="113"/>
                    </a:lnTo>
                    <a:lnTo>
                      <a:pt x="0" y="181"/>
                    </a:lnTo>
                    <a:lnTo>
                      <a:pt x="45" y="226"/>
                    </a:lnTo>
                    <a:lnTo>
                      <a:pt x="68" y="181"/>
                    </a:lnTo>
                    <a:lnTo>
                      <a:pt x="136" y="158"/>
                    </a:lnTo>
                    <a:lnTo>
                      <a:pt x="204" y="181"/>
                    </a:lnTo>
                    <a:lnTo>
                      <a:pt x="227" y="204"/>
                    </a:lnTo>
                    <a:lnTo>
                      <a:pt x="227" y="249"/>
                    </a:lnTo>
                    <a:lnTo>
                      <a:pt x="249" y="272"/>
                    </a:lnTo>
                    <a:lnTo>
                      <a:pt x="249" y="249"/>
                    </a:lnTo>
                    <a:lnTo>
                      <a:pt x="272" y="249"/>
                    </a:lnTo>
                    <a:lnTo>
                      <a:pt x="295" y="249"/>
                    </a:lnTo>
                    <a:lnTo>
                      <a:pt x="249" y="204"/>
                    </a:lnTo>
                    <a:lnTo>
                      <a:pt x="249" y="136"/>
                    </a:lnTo>
                    <a:lnTo>
                      <a:pt x="272" y="136"/>
                    </a:lnTo>
                    <a:lnTo>
                      <a:pt x="340" y="113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009900"/>
                  </a:gs>
                  <a:gs pos="100000">
                    <a:schemeClr val="folHlink"/>
                  </a:gs>
                </a:gsLst>
                <a:lin ang="18900000" scaled="1"/>
              </a:gradFill>
              <a:ln w="19050" cap="flat">
                <a:solidFill>
                  <a:srgbClr val="0066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298" name="Freeform 154"/>
              <p:cNvSpPr>
                <a:spLocks/>
              </p:cNvSpPr>
              <p:nvPr/>
            </p:nvSpPr>
            <p:spPr bwMode="auto">
              <a:xfrm>
                <a:off x="3646" y="4567"/>
                <a:ext cx="635" cy="499"/>
              </a:xfrm>
              <a:custGeom>
                <a:avLst/>
                <a:gdLst>
                  <a:gd name="T0" fmla="*/ 635 w 635"/>
                  <a:gd name="T1" fmla="*/ 294 h 499"/>
                  <a:gd name="T2" fmla="*/ 590 w 635"/>
                  <a:gd name="T3" fmla="*/ 249 h 499"/>
                  <a:gd name="T4" fmla="*/ 613 w 635"/>
                  <a:gd name="T5" fmla="*/ 181 h 499"/>
                  <a:gd name="T6" fmla="*/ 590 w 635"/>
                  <a:gd name="T7" fmla="*/ 158 h 499"/>
                  <a:gd name="T8" fmla="*/ 545 w 635"/>
                  <a:gd name="T9" fmla="*/ 181 h 499"/>
                  <a:gd name="T10" fmla="*/ 522 w 635"/>
                  <a:gd name="T11" fmla="*/ 181 h 499"/>
                  <a:gd name="T12" fmla="*/ 477 w 635"/>
                  <a:gd name="T13" fmla="*/ 113 h 499"/>
                  <a:gd name="T14" fmla="*/ 431 w 635"/>
                  <a:gd name="T15" fmla="*/ 136 h 499"/>
                  <a:gd name="T16" fmla="*/ 431 w 635"/>
                  <a:gd name="T17" fmla="*/ 204 h 499"/>
                  <a:gd name="T18" fmla="*/ 409 w 635"/>
                  <a:gd name="T19" fmla="*/ 226 h 499"/>
                  <a:gd name="T20" fmla="*/ 386 w 635"/>
                  <a:gd name="T21" fmla="*/ 204 h 499"/>
                  <a:gd name="T22" fmla="*/ 386 w 635"/>
                  <a:gd name="T23" fmla="*/ 158 h 499"/>
                  <a:gd name="T24" fmla="*/ 340 w 635"/>
                  <a:gd name="T25" fmla="*/ 136 h 499"/>
                  <a:gd name="T26" fmla="*/ 386 w 635"/>
                  <a:gd name="T27" fmla="*/ 68 h 499"/>
                  <a:gd name="T28" fmla="*/ 363 w 635"/>
                  <a:gd name="T29" fmla="*/ 0 h 499"/>
                  <a:gd name="T30" fmla="*/ 318 w 635"/>
                  <a:gd name="T31" fmla="*/ 22 h 499"/>
                  <a:gd name="T32" fmla="*/ 318 w 635"/>
                  <a:gd name="T33" fmla="*/ 90 h 499"/>
                  <a:gd name="T34" fmla="*/ 159 w 635"/>
                  <a:gd name="T35" fmla="*/ 136 h 499"/>
                  <a:gd name="T36" fmla="*/ 159 w 635"/>
                  <a:gd name="T37" fmla="*/ 181 h 499"/>
                  <a:gd name="T38" fmla="*/ 91 w 635"/>
                  <a:gd name="T39" fmla="*/ 226 h 499"/>
                  <a:gd name="T40" fmla="*/ 68 w 635"/>
                  <a:gd name="T41" fmla="*/ 272 h 499"/>
                  <a:gd name="T42" fmla="*/ 23 w 635"/>
                  <a:gd name="T43" fmla="*/ 272 h 499"/>
                  <a:gd name="T44" fmla="*/ 0 w 635"/>
                  <a:gd name="T45" fmla="*/ 340 h 499"/>
                  <a:gd name="T46" fmla="*/ 114 w 635"/>
                  <a:gd name="T47" fmla="*/ 385 h 499"/>
                  <a:gd name="T48" fmla="*/ 159 w 635"/>
                  <a:gd name="T49" fmla="*/ 385 h 499"/>
                  <a:gd name="T50" fmla="*/ 250 w 635"/>
                  <a:gd name="T51" fmla="*/ 430 h 499"/>
                  <a:gd name="T52" fmla="*/ 295 w 635"/>
                  <a:gd name="T53" fmla="*/ 362 h 499"/>
                  <a:gd name="T54" fmla="*/ 340 w 635"/>
                  <a:gd name="T55" fmla="*/ 317 h 499"/>
                  <a:gd name="T56" fmla="*/ 409 w 635"/>
                  <a:gd name="T57" fmla="*/ 294 h 499"/>
                  <a:gd name="T58" fmla="*/ 454 w 635"/>
                  <a:gd name="T59" fmla="*/ 249 h 499"/>
                  <a:gd name="T60" fmla="*/ 545 w 635"/>
                  <a:gd name="T61" fmla="*/ 272 h 499"/>
                  <a:gd name="T62" fmla="*/ 567 w 635"/>
                  <a:gd name="T63" fmla="*/ 294 h 499"/>
                  <a:gd name="T64" fmla="*/ 545 w 635"/>
                  <a:gd name="T65" fmla="*/ 317 h 499"/>
                  <a:gd name="T66" fmla="*/ 499 w 635"/>
                  <a:gd name="T67" fmla="*/ 317 h 499"/>
                  <a:gd name="T68" fmla="*/ 499 w 635"/>
                  <a:gd name="T69" fmla="*/ 340 h 499"/>
                  <a:gd name="T70" fmla="*/ 477 w 635"/>
                  <a:gd name="T71" fmla="*/ 385 h 499"/>
                  <a:gd name="T72" fmla="*/ 454 w 635"/>
                  <a:gd name="T73" fmla="*/ 453 h 499"/>
                  <a:gd name="T74" fmla="*/ 477 w 635"/>
                  <a:gd name="T75" fmla="*/ 499 h 499"/>
                  <a:gd name="T76" fmla="*/ 545 w 635"/>
                  <a:gd name="T77" fmla="*/ 476 h 499"/>
                  <a:gd name="T78" fmla="*/ 590 w 635"/>
                  <a:gd name="T79" fmla="*/ 408 h 499"/>
                  <a:gd name="T80" fmla="*/ 635 w 635"/>
                  <a:gd name="T81" fmla="*/ 385 h 499"/>
                  <a:gd name="T82" fmla="*/ 613 w 635"/>
                  <a:gd name="T83" fmla="*/ 340 h 499"/>
                  <a:gd name="T84" fmla="*/ 613 w 635"/>
                  <a:gd name="T85" fmla="*/ 317 h 499"/>
                  <a:gd name="T86" fmla="*/ 635 w 635"/>
                  <a:gd name="T87" fmla="*/ 294 h 4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635" h="499">
                    <a:moveTo>
                      <a:pt x="635" y="294"/>
                    </a:moveTo>
                    <a:lnTo>
                      <a:pt x="590" y="249"/>
                    </a:lnTo>
                    <a:lnTo>
                      <a:pt x="613" y="181"/>
                    </a:lnTo>
                    <a:lnTo>
                      <a:pt x="590" y="158"/>
                    </a:lnTo>
                    <a:lnTo>
                      <a:pt x="545" y="181"/>
                    </a:lnTo>
                    <a:lnTo>
                      <a:pt x="522" y="181"/>
                    </a:lnTo>
                    <a:lnTo>
                      <a:pt x="477" y="113"/>
                    </a:lnTo>
                    <a:lnTo>
                      <a:pt x="431" y="136"/>
                    </a:lnTo>
                    <a:lnTo>
                      <a:pt x="431" y="204"/>
                    </a:lnTo>
                    <a:lnTo>
                      <a:pt x="409" y="226"/>
                    </a:lnTo>
                    <a:lnTo>
                      <a:pt x="386" y="204"/>
                    </a:lnTo>
                    <a:lnTo>
                      <a:pt x="386" y="158"/>
                    </a:lnTo>
                    <a:lnTo>
                      <a:pt x="340" y="136"/>
                    </a:lnTo>
                    <a:lnTo>
                      <a:pt x="386" y="68"/>
                    </a:lnTo>
                    <a:lnTo>
                      <a:pt x="363" y="0"/>
                    </a:lnTo>
                    <a:lnTo>
                      <a:pt x="318" y="22"/>
                    </a:lnTo>
                    <a:lnTo>
                      <a:pt x="318" y="90"/>
                    </a:lnTo>
                    <a:lnTo>
                      <a:pt x="159" y="136"/>
                    </a:lnTo>
                    <a:lnTo>
                      <a:pt x="159" y="181"/>
                    </a:lnTo>
                    <a:lnTo>
                      <a:pt x="91" y="226"/>
                    </a:lnTo>
                    <a:lnTo>
                      <a:pt x="68" y="272"/>
                    </a:lnTo>
                    <a:lnTo>
                      <a:pt x="23" y="272"/>
                    </a:lnTo>
                    <a:lnTo>
                      <a:pt x="0" y="340"/>
                    </a:lnTo>
                    <a:lnTo>
                      <a:pt x="114" y="385"/>
                    </a:lnTo>
                    <a:lnTo>
                      <a:pt x="159" y="385"/>
                    </a:lnTo>
                    <a:lnTo>
                      <a:pt x="250" y="430"/>
                    </a:lnTo>
                    <a:lnTo>
                      <a:pt x="295" y="362"/>
                    </a:lnTo>
                    <a:lnTo>
                      <a:pt x="340" y="317"/>
                    </a:lnTo>
                    <a:lnTo>
                      <a:pt x="409" y="294"/>
                    </a:lnTo>
                    <a:lnTo>
                      <a:pt x="454" y="249"/>
                    </a:lnTo>
                    <a:lnTo>
                      <a:pt x="545" y="272"/>
                    </a:lnTo>
                    <a:lnTo>
                      <a:pt x="567" y="294"/>
                    </a:lnTo>
                    <a:lnTo>
                      <a:pt x="545" y="317"/>
                    </a:lnTo>
                    <a:lnTo>
                      <a:pt x="499" y="317"/>
                    </a:lnTo>
                    <a:lnTo>
                      <a:pt x="499" y="340"/>
                    </a:lnTo>
                    <a:lnTo>
                      <a:pt x="477" y="385"/>
                    </a:lnTo>
                    <a:lnTo>
                      <a:pt x="454" y="453"/>
                    </a:lnTo>
                    <a:lnTo>
                      <a:pt x="477" y="499"/>
                    </a:lnTo>
                    <a:lnTo>
                      <a:pt x="545" y="476"/>
                    </a:lnTo>
                    <a:lnTo>
                      <a:pt x="590" y="408"/>
                    </a:lnTo>
                    <a:lnTo>
                      <a:pt x="635" y="385"/>
                    </a:lnTo>
                    <a:lnTo>
                      <a:pt x="613" y="340"/>
                    </a:lnTo>
                    <a:lnTo>
                      <a:pt x="613" y="317"/>
                    </a:lnTo>
                    <a:lnTo>
                      <a:pt x="635" y="294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009900"/>
                  </a:gs>
                  <a:gs pos="100000">
                    <a:schemeClr val="folHlink"/>
                  </a:gs>
                </a:gsLst>
                <a:lin ang="18900000" scaled="1"/>
              </a:gradFill>
              <a:ln w="19050" cap="flat">
                <a:solidFill>
                  <a:srgbClr val="0066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299" name="Freeform 155"/>
              <p:cNvSpPr>
                <a:spLocks/>
              </p:cNvSpPr>
              <p:nvPr/>
            </p:nvSpPr>
            <p:spPr bwMode="auto">
              <a:xfrm>
                <a:off x="3986" y="4431"/>
                <a:ext cx="363" cy="362"/>
              </a:xfrm>
              <a:custGeom>
                <a:avLst/>
                <a:gdLst>
                  <a:gd name="T0" fmla="*/ 23 w 363"/>
                  <a:gd name="T1" fmla="*/ 136 h 362"/>
                  <a:gd name="T2" fmla="*/ 46 w 363"/>
                  <a:gd name="T3" fmla="*/ 204 h 362"/>
                  <a:gd name="T4" fmla="*/ 0 w 363"/>
                  <a:gd name="T5" fmla="*/ 272 h 362"/>
                  <a:gd name="T6" fmla="*/ 46 w 363"/>
                  <a:gd name="T7" fmla="*/ 294 h 362"/>
                  <a:gd name="T8" fmla="*/ 46 w 363"/>
                  <a:gd name="T9" fmla="*/ 340 h 362"/>
                  <a:gd name="T10" fmla="*/ 69 w 363"/>
                  <a:gd name="T11" fmla="*/ 362 h 362"/>
                  <a:gd name="T12" fmla="*/ 91 w 363"/>
                  <a:gd name="T13" fmla="*/ 340 h 362"/>
                  <a:gd name="T14" fmla="*/ 91 w 363"/>
                  <a:gd name="T15" fmla="*/ 272 h 362"/>
                  <a:gd name="T16" fmla="*/ 137 w 363"/>
                  <a:gd name="T17" fmla="*/ 249 h 362"/>
                  <a:gd name="T18" fmla="*/ 182 w 363"/>
                  <a:gd name="T19" fmla="*/ 317 h 362"/>
                  <a:gd name="T20" fmla="*/ 205 w 363"/>
                  <a:gd name="T21" fmla="*/ 317 h 362"/>
                  <a:gd name="T22" fmla="*/ 250 w 363"/>
                  <a:gd name="T23" fmla="*/ 294 h 362"/>
                  <a:gd name="T24" fmla="*/ 250 w 363"/>
                  <a:gd name="T25" fmla="*/ 272 h 362"/>
                  <a:gd name="T26" fmla="*/ 363 w 363"/>
                  <a:gd name="T27" fmla="*/ 272 h 362"/>
                  <a:gd name="T28" fmla="*/ 363 w 363"/>
                  <a:gd name="T29" fmla="*/ 204 h 362"/>
                  <a:gd name="T30" fmla="*/ 341 w 363"/>
                  <a:gd name="T31" fmla="*/ 181 h 362"/>
                  <a:gd name="T32" fmla="*/ 341 w 363"/>
                  <a:gd name="T33" fmla="*/ 136 h 362"/>
                  <a:gd name="T34" fmla="*/ 318 w 363"/>
                  <a:gd name="T35" fmla="*/ 113 h 362"/>
                  <a:gd name="T36" fmla="*/ 250 w 363"/>
                  <a:gd name="T37" fmla="*/ 68 h 362"/>
                  <a:gd name="T38" fmla="*/ 114 w 363"/>
                  <a:gd name="T39" fmla="*/ 0 h 362"/>
                  <a:gd name="T40" fmla="*/ 91 w 363"/>
                  <a:gd name="T41" fmla="*/ 45 h 362"/>
                  <a:gd name="T42" fmla="*/ 69 w 363"/>
                  <a:gd name="T43" fmla="*/ 22 h 362"/>
                  <a:gd name="T44" fmla="*/ 23 w 363"/>
                  <a:gd name="T45" fmla="*/ 68 h 362"/>
                  <a:gd name="T46" fmla="*/ 23 w 363"/>
                  <a:gd name="T47" fmla="*/ 136 h 3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363" h="362">
                    <a:moveTo>
                      <a:pt x="23" y="136"/>
                    </a:moveTo>
                    <a:lnTo>
                      <a:pt x="46" y="204"/>
                    </a:lnTo>
                    <a:lnTo>
                      <a:pt x="0" y="272"/>
                    </a:lnTo>
                    <a:lnTo>
                      <a:pt x="46" y="294"/>
                    </a:lnTo>
                    <a:lnTo>
                      <a:pt x="46" y="340"/>
                    </a:lnTo>
                    <a:lnTo>
                      <a:pt x="69" y="362"/>
                    </a:lnTo>
                    <a:lnTo>
                      <a:pt x="91" y="340"/>
                    </a:lnTo>
                    <a:lnTo>
                      <a:pt x="91" y="272"/>
                    </a:lnTo>
                    <a:lnTo>
                      <a:pt x="137" y="249"/>
                    </a:lnTo>
                    <a:lnTo>
                      <a:pt x="182" y="317"/>
                    </a:lnTo>
                    <a:lnTo>
                      <a:pt x="205" y="317"/>
                    </a:lnTo>
                    <a:lnTo>
                      <a:pt x="250" y="294"/>
                    </a:lnTo>
                    <a:lnTo>
                      <a:pt x="250" y="272"/>
                    </a:lnTo>
                    <a:lnTo>
                      <a:pt x="363" y="272"/>
                    </a:lnTo>
                    <a:lnTo>
                      <a:pt x="363" y="204"/>
                    </a:lnTo>
                    <a:lnTo>
                      <a:pt x="341" y="181"/>
                    </a:lnTo>
                    <a:lnTo>
                      <a:pt x="341" y="136"/>
                    </a:lnTo>
                    <a:lnTo>
                      <a:pt x="318" y="113"/>
                    </a:lnTo>
                    <a:lnTo>
                      <a:pt x="250" y="68"/>
                    </a:lnTo>
                    <a:lnTo>
                      <a:pt x="114" y="0"/>
                    </a:lnTo>
                    <a:lnTo>
                      <a:pt x="91" y="45"/>
                    </a:lnTo>
                    <a:lnTo>
                      <a:pt x="69" y="22"/>
                    </a:lnTo>
                    <a:lnTo>
                      <a:pt x="23" y="68"/>
                    </a:lnTo>
                    <a:lnTo>
                      <a:pt x="23" y="136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009900"/>
                  </a:gs>
                  <a:gs pos="100000">
                    <a:schemeClr val="folHlink"/>
                  </a:gs>
                </a:gsLst>
                <a:lin ang="18900000" scaled="1"/>
              </a:gradFill>
              <a:ln w="19050" cap="flat">
                <a:solidFill>
                  <a:srgbClr val="0066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300" name="Freeform 156"/>
              <p:cNvSpPr>
                <a:spLocks/>
              </p:cNvSpPr>
              <p:nvPr/>
            </p:nvSpPr>
            <p:spPr bwMode="auto">
              <a:xfrm>
                <a:off x="3714" y="3954"/>
                <a:ext cx="613" cy="749"/>
              </a:xfrm>
              <a:custGeom>
                <a:avLst/>
                <a:gdLst>
                  <a:gd name="T0" fmla="*/ 91 w 613"/>
                  <a:gd name="T1" fmla="*/ 749 h 749"/>
                  <a:gd name="T2" fmla="*/ 250 w 613"/>
                  <a:gd name="T3" fmla="*/ 703 h 749"/>
                  <a:gd name="T4" fmla="*/ 250 w 613"/>
                  <a:gd name="T5" fmla="*/ 635 h 749"/>
                  <a:gd name="T6" fmla="*/ 295 w 613"/>
                  <a:gd name="T7" fmla="*/ 613 h 749"/>
                  <a:gd name="T8" fmla="*/ 295 w 613"/>
                  <a:gd name="T9" fmla="*/ 545 h 749"/>
                  <a:gd name="T10" fmla="*/ 341 w 613"/>
                  <a:gd name="T11" fmla="*/ 499 h 749"/>
                  <a:gd name="T12" fmla="*/ 363 w 613"/>
                  <a:gd name="T13" fmla="*/ 522 h 749"/>
                  <a:gd name="T14" fmla="*/ 386 w 613"/>
                  <a:gd name="T15" fmla="*/ 477 h 749"/>
                  <a:gd name="T16" fmla="*/ 522 w 613"/>
                  <a:gd name="T17" fmla="*/ 545 h 749"/>
                  <a:gd name="T18" fmla="*/ 522 w 613"/>
                  <a:gd name="T19" fmla="*/ 499 h 749"/>
                  <a:gd name="T20" fmla="*/ 522 w 613"/>
                  <a:gd name="T21" fmla="*/ 477 h 749"/>
                  <a:gd name="T22" fmla="*/ 499 w 613"/>
                  <a:gd name="T23" fmla="*/ 431 h 749"/>
                  <a:gd name="T24" fmla="*/ 522 w 613"/>
                  <a:gd name="T25" fmla="*/ 386 h 749"/>
                  <a:gd name="T26" fmla="*/ 499 w 613"/>
                  <a:gd name="T27" fmla="*/ 363 h 749"/>
                  <a:gd name="T28" fmla="*/ 545 w 613"/>
                  <a:gd name="T29" fmla="*/ 340 h 749"/>
                  <a:gd name="T30" fmla="*/ 545 w 613"/>
                  <a:gd name="T31" fmla="*/ 295 h 749"/>
                  <a:gd name="T32" fmla="*/ 499 w 613"/>
                  <a:gd name="T33" fmla="*/ 295 h 749"/>
                  <a:gd name="T34" fmla="*/ 454 w 613"/>
                  <a:gd name="T35" fmla="*/ 250 h 749"/>
                  <a:gd name="T36" fmla="*/ 454 w 613"/>
                  <a:gd name="T37" fmla="*/ 227 h 749"/>
                  <a:gd name="T38" fmla="*/ 522 w 613"/>
                  <a:gd name="T39" fmla="*/ 159 h 749"/>
                  <a:gd name="T40" fmla="*/ 613 w 613"/>
                  <a:gd name="T41" fmla="*/ 159 h 749"/>
                  <a:gd name="T42" fmla="*/ 613 w 613"/>
                  <a:gd name="T43" fmla="*/ 114 h 749"/>
                  <a:gd name="T44" fmla="*/ 567 w 613"/>
                  <a:gd name="T45" fmla="*/ 91 h 749"/>
                  <a:gd name="T46" fmla="*/ 590 w 613"/>
                  <a:gd name="T47" fmla="*/ 23 h 749"/>
                  <a:gd name="T48" fmla="*/ 545 w 613"/>
                  <a:gd name="T49" fmla="*/ 0 h 749"/>
                  <a:gd name="T50" fmla="*/ 477 w 613"/>
                  <a:gd name="T51" fmla="*/ 46 h 749"/>
                  <a:gd name="T52" fmla="*/ 386 w 613"/>
                  <a:gd name="T53" fmla="*/ 68 h 749"/>
                  <a:gd name="T54" fmla="*/ 386 w 613"/>
                  <a:gd name="T55" fmla="*/ 23 h 749"/>
                  <a:gd name="T56" fmla="*/ 341 w 613"/>
                  <a:gd name="T57" fmla="*/ 23 h 749"/>
                  <a:gd name="T58" fmla="*/ 272 w 613"/>
                  <a:gd name="T59" fmla="*/ 68 h 749"/>
                  <a:gd name="T60" fmla="*/ 250 w 613"/>
                  <a:gd name="T61" fmla="*/ 136 h 749"/>
                  <a:gd name="T62" fmla="*/ 159 w 613"/>
                  <a:gd name="T63" fmla="*/ 204 h 749"/>
                  <a:gd name="T64" fmla="*/ 182 w 613"/>
                  <a:gd name="T65" fmla="*/ 250 h 749"/>
                  <a:gd name="T66" fmla="*/ 136 w 613"/>
                  <a:gd name="T67" fmla="*/ 295 h 749"/>
                  <a:gd name="T68" fmla="*/ 136 w 613"/>
                  <a:gd name="T69" fmla="*/ 363 h 749"/>
                  <a:gd name="T70" fmla="*/ 91 w 613"/>
                  <a:gd name="T71" fmla="*/ 408 h 749"/>
                  <a:gd name="T72" fmla="*/ 23 w 613"/>
                  <a:gd name="T73" fmla="*/ 408 h 749"/>
                  <a:gd name="T74" fmla="*/ 0 w 613"/>
                  <a:gd name="T75" fmla="*/ 454 h 749"/>
                  <a:gd name="T76" fmla="*/ 46 w 613"/>
                  <a:gd name="T77" fmla="*/ 477 h 749"/>
                  <a:gd name="T78" fmla="*/ 46 w 613"/>
                  <a:gd name="T79" fmla="*/ 545 h 749"/>
                  <a:gd name="T80" fmla="*/ 91 w 613"/>
                  <a:gd name="T81" fmla="*/ 613 h 749"/>
                  <a:gd name="T82" fmla="*/ 46 w 613"/>
                  <a:gd name="T83" fmla="*/ 658 h 749"/>
                  <a:gd name="T84" fmla="*/ 23 w 613"/>
                  <a:gd name="T85" fmla="*/ 726 h 749"/>
                  <a:gd name="T86" fmla="*/ 91 w 613"/>
                  <a:gd name="T87" fmla="*/ 749 h 7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613" h="749">
                    <a:moveTo>
                      <a:pt x="91" y="749"/>
                    </a:moveTo>
                    <a:lnTo>
                      <a:pt x="250" y="703"/>
                    </a:lnTo>
                    <a:lnTo>
                      <a:pt x="250" y="635"/>
                    </a:lnTo>
                    <a:lnTo>
                      <a:pt x="295" y="613"/>
                    </a:lnTo>
                    <a:lnTo>
                      <a:pt x="295" y="545"/>
                    </a:lnTo>
                    <a:lnTo>
                      <a:pt x="341" y="499"/>
                    </a:lnTo>
                    <a:lnTo>
                      <a:pt x="363" y="522"/>
                    </a:lnTo>
                    <a:lnTo>
                      <a:pt x="386" y="477"/>
                    </a:lnTo>
                    <a:lnTo>
                      <a:pt x="522" y="545"/>
                    </a:lnTo>
                    <a:lnTo>
                      <a:pt x="522" y="499"/>
                    </a:lnTo>
                    <a:lnTo>
                      <a:pt x="522" y="477"/>
                    </a:lnTo>
                    <a:lnTo>
                      <a:pt x="499" y="431"/>
                    </a:lnTo>
                    <a:lnTo>
                      <a:pt x="522" y="386"/>
                    </a:lnTo>
                    <a:lnTo>
                      <a:pt x="499" y="363"/>
                    </a:lnTo>
                    <a:lnTo>
                      <a:pt x="545" y="340"/>
                    </a:lnTo>
                    <a:lnTo>
                      <a:pt x="545" y="295"/>
                    </a:lnTo>
                    <a:lnTo>
                      <a:pt x="499" y="295"/>
                    </a:lnTo>
                    <a:lnTo>
                      <a:pt x="454" y="250"/>
                    </a:lnTo>
                    <a:lnTo>
                      <a:pt x="454" y="227"/>
                    </a:lnTo>
                    <a:lnTo>
                      <a:pt x="522" y="159"/>
                    </a:lnTo>
                    <a:lnTo>
                      <a:pt x="613" y="159"/>
                    </a:lnTo>
                    <a:lnTo>
                      <a:pt x="613" y="114"/>
                    </a:lnTo>
                    <a:lnTo>
                      <a:pt x="567" y="91"/>
                    </a:lnTo>
                    <a:lnTo>
                      <a:pt x="590" y="23"/>
                    </a:lnTo>
                    <a:lnTo>
                      <a:pt x="545" y="0"/>
                    </a:lnTo>
                    <a:lnTo>
                      <a:pt x="477" y="46"/>
                    </a:lnTo>
                    <a:lnTo>
                      <a:pt x="386" y="68"/>
                    </a:lnTo>
                    <a:lnTo>
                      <a:pt x="386" y="23"/>
                    </a:lnTo>
                    <a:lnTo>
                      <a:pt x="341" y="23"/>
                    </a:lnTo>
                    <a:lnTo>
                      <a:pt x="272" y="68"/>
                    </a:lnTo>
                    <a:lnTo>
                      <a:pt x="250" y="136"/>
                    </a:lnTo>
                    <a:lnTo>
                      <a:pt x="159" y="204"/>
                    </a:lnTo>
                    <a:lnTo>
                      <a:pt x="182" y="250"/>
                    </a:lnTo>
                    <a:lnTo>
                      <a:pt x="136" y="295"/>
                    </a:lnTo>
                    <a:lnTo>
                      <a:pt x="136" y="363"/>
                    </a:lnTo>
                    <a:lnTo>
                      <a:pt x="91" y="408"/>
                    </a:lnTo>
                    <a:lnTo>
                      <a:pt x="23" y="408"/>
                    </a:lnTo>
                    <a:lnTo>
                      <a:pt x="0" y="454"/>
                    </a:lnTo>
                    <a:lnTo>
                      <a:pt x="46" y="477"/>
                    </a:lnTo>
                    <a:lnTo>
                      <a:pt x="46" y="545"/>
                    </a:lnTo>
                    <a:lnTo>
                      <a:pt x="91" y="613"/>
                    </a:lnTo>
                    <a:lnTo>
                      <a:pt x="46" y="658"/>
                    </a:lnTo>
                    <a:lnTo>
                      <a:pt x="23" y="726"/>
                    </a:lnTo>
                    <a:lnTo>
                      <a:pt x="91" y="749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009900"/>
                  </a:gs>
                  <a:gs pos="100000">
                    <a:schemeClr val="folHlink"/>
                  </a:gs>
                </a:gsLst>
                <a:lin ang="18900000" scaled="1"/>
              </a:gradFill>
              <a:ln w="19050" cap="flat">
                <a:solidFill>
                  <a:srgbClr val="0066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301" name="Freeform 157"/>
              <p:cNvSpPr>
                <a:spLocks/>
              </p:cNvSpPr>
              <p:nvPr/>
            </p:nvSpPr>
            <p:spPr bwMode="auto">
              <a:xfrm>
                <a:off x="3306" y="4090"/>
                <a:ext cx="590" cy="590"/>
              </a:xfrm>
              <a:custGeom>
                <a:avLst/>
                <a:gdLst>
                  <a:gd name="T0" fmla="*/ 431 w 590"/>
                  <a:gd name="T1" fmla="*/ 590 h 590"/>
                  <a:gd name="T2" fmla="*/ 454 w 590"/>
                  <a:gd name="T3" fmla="*/ 522 h 590"/>
                  <a:gd name="T4" fmla="*/ 499 w 590"/>
                  <a:gd name="T5" fmla="*/ 477 h 590"/>
                  <a:gd name="T6" fmla="*/ 454 w 590"/>
                  <a:gd name="T7" fmla="*/ 409 h 590"/>
                  <a:gd name="T8" fmla="*/ 454 w 590"/>
                  <a:gd name="T9" fmla="*/ 341 h 590"/>
                  <a:gd name="T10" fmla="*/ 408 w 590"/>
                  <a:gd name="T11" fmla="*/ 318 h 590"/>
                  <a:gd name="T12" fmla="*/ 431 w 590"/>
                  <a:gd name="T13" fmla="*/ 272 h 590"/>
                  <a:gd name="T14" fmla="*/ 499 w 590"/>
                  <a:gd name="T15" fmla="*/ 272 h 590"/>
                  <a:gd name="T16" fmla="*/ 544 w 590"/>
                  <a:gd name="T17" fmla="*/ 227 h 590"/>
                  <a:gd name="T18" fmla="*/ 544 w 590"/>
                  <a:gd name="T19" fmla="*/ 159 h 590"/>
                  <a:gd name="T20" fmla="*/ 590 w 590"/>
                  <a:gd name="T21" fmla="*/ 114 h 590"/>
                  <a:gd name="T22" fmla="*/ 567 w 590"/>
                  <a:gd name="T23" fmla="*/ 68 h 590"/>
                  <a:gd name="T24" fmla="*/ 499 w 590"/>
                  <a:gd name="T25" fmla="*/ 23 h 590"/>
                  <a:gd name="T26" fmla="*/ 431 w 590"/>
                  <a:gd name="T27" fmla="*/ 23 h 590"/>
                  <a:gd name="T28" fmla="*/ 363 w 590"/>
                  <a:gd name="T29" fmla="*/ 46 h 590"/>
                  <a:gd name="T30" fmla="*/ 295 w 590"/>
                  <a:gd name="T31" fmla="*/ 0 h 590"/>
                  <a:gd name="T32" fmla="*/ 272 w 590"/>
                  <a:gd name="T33" fmla="*/ 46 h 590"/>
                  <a:gd name="T34" fmla="*/ 295 w 590"/>
                  <a:gd name="T35" fmla="*/ 68 h 590"/>
                  <a:gd name="T36" fmla="*/ 227 w 590"/>
                  <a:gd name="T37" fmla="*/ 136 h 590"/>
                  <a:gd name="T38" fmla="*/ 204 w 590"/>
                  <a:gd name="T39" fmla="*/ 182 h 590"/>
                  <a:gd name="T40" fmla="*/ 250 w 590"/>
                  <a:gd name="T41" fmla="*/ 250 h 590"/>
                  <a:gd name="T42" fmla="*/ 204 w 590"/>
                  <a:gd name="T43" fmla="*/ 272 h 590"/>
                  <a:gd name="T44" fmla="*/ 136 w 590"/>
                  <a:gd name="T45" fmla="*/ 250 h 590"/>
                  <a:gd name="T46" fmla="*/ 91 w 590"/>
                  <a:gd name="T47" fmla="*/ 250 h 590"/>
                  <a:gd name="T48" fmla="*/ 45 w 590"/>
                  <a:gd name="T49" fmla="*/ 227 h 590"/>
                  <a:gd name="T50" fmla="*/ 23 w 590"/>
                  <a:gd name="T51" fmla="*/ 272 h 590"/>
                  <a:gd name="T52" fmla="*/ 23 w 590"/>
                  <a:gd name="T53" fmla="*/ 341 h 590"/>
                  <a:gd name="T54" fmla="*/ 45 w 590"/>
                  <a:gd name="T55" fmla="*/ 409 h 590"/>
                  <a:gd name="T56" fmla="*/ 0 w 590"/>
                  <a:gd name="T57" fmla="*/ 454 h 590"/>
                  <a:gd name="T58" fmla="*/ 0 w 590"/>
                  <a:gd name="T59" fmla="*/ 499 h 590"/>
                  <a:gd name="T60" fmla="*/ 68 w 590"/>
                  <a:gd name="T61" fmla="*/ 477 h 590"/>
                  <a:gd name="T62" fmla="*/ 91 w 590"/>
                  <a:gd name="T63" fmla="*/ 545 h 590"/>
                  <a:gd name="T64" fmla="*/ 136 w 590"/>
                  <a:gd name="T65" fmla="*/ 477 h 590"/>
                  <a:gd name="T66" fmla="*/ 250 w 590"/>
                  <a:gd name="T67" fmla="*/ 454 h 590"/>
                  <a:gd name="T68" fmla="*/ 272 w 590"/>
                  <a:gd name="T69" fmla="*/ 522 h 590"/>
                  <a:gd name="T70" fmla="*/ 318 w 590"/>
                  <a:gd name="T71" fmla="*/ 545 h 590"/>
                  <a:gd name="T72" fmla="*/ 340 w 590"/>
                  <a:gd name="T73" fmla="*/ 522 h 590"/>
                  <a:gd name="T74" fmla="*/ 386 w 590"/>
                  <a:gd name="T75" fmla="*/ 590 h 590"/>
                  <a:gd name="T76" fmla="*/ 408 w 590"/>
                  <a:gd name="T77" fmla="*/ 567 h 590"/>
                  <a:gd name="T78" fmla="*/ 431 w 590"/>
                  <a:gd name="T79" fmla="*/ 590 h 5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590" h="590">
                    <a:moveTo>
                      <a:pt x="431" y="590"/>
                    </a:moveTo>
                    <a:lnTo>
                      <a:pt x="454" y="522"/>
                    </a:lnTo>
                    <a:lnTo>
                      <a:pt x="499" y="477"/>
                    </a:lnTo>
                    <a:lnTo>
                      <a:pt x="454" y="409"/>
                    </a:lnTo>
                    <a:lnTo>
                      <a:pt x="454" y="341"/>
                    </a:lnTo>
                    <a:lnTo>
                      <a:pt x="408" y="318"/>
                    </a:lnTo>
                    <a:lnTo>
                      <a:pt x="431" y="272"/>
                    </a:lnTo>
                    <a:lnTo>
                      <a:pt x="499" y="272"/>
                    </a:lnTo>
                    <a:lnTo>
                      <a:pt x="544" y="227"/>
                    </a:lnTo>
                    <a:lnTo>
                      <a:pt x="544" y="159"/>
                    </a:lnTo>
                    <a:lnTo>
                      <a:pt x="590" y="114"/>
                    </a:lnTo>
                    <a:lnTo>
                      <a:pt x="567" y="68"/>
                    </a:lnTo>
                    <a:lnTo>
                      <a:pt x="499" y="23"/>
                    </a:lnTo>
                    <a:lnTo>
                      <a:pt x="431" y="23"/>
                    </a:lnTo>
                    <a:lnTo>
                      <a:pt x="363" y="46"/>
                    </a:lnTo>
                    <a:lnTo>
                      <a:pt x="295" y="0"/>
                    </a:lnTo>
                    <a:lnTo>
                      <a:pt x="272" y="46"/>
                    </a:lnTo>
                    <a:lnTo>
                      <a:pt x="295" y="68"/>
                    </a:lnTo>
                    <a:lnTo>
                      <a:pt x="227" y="136"/>
                    </a:lnTo>
                    <a:lnTo>
                      <a:pt x="204" y="182"/>
                    </a:lnTo>
                    <a:lnTo>
                      <a:pt x="250" y="250"/>
                    </a:lnTo>
                    <a:lnTo>
                      <a:pt x="204" y="272"/>
                    </a:lnTo>
                    <a:lnTo>
                      <a:pt x="136" y="250"/>
                    </a:lnTo>
                    <a:lnTo>
                      <a:pt x="91" y="250"/>
                    </a:lnTo>
                    <a:lnTo>
                      <a:pt x="45" y="227"/>
                    </a:lnTo>
                    <a:lnTo>
                      <a:pt x="23" y="272"/>
                    </a:lnTo>
                    <a:lnTo>
                      <a:pt x="23" y="341"/>
                    </a:lnTo>
                    <a:lnTo>
                      <a:pt x="45" y="409"/>
                    </a:lnTo>
                    <a:lnTo>
                      <a:pt x="0" y="454"/>
                    </a:lnTo>
                    <a:lnTo>
                      <a:pt x="0" y="499"/>
                    </a:lnTo>
                    <a:lnTo>
                      <a:pt x="68" y="477"/>
                    </a:lnTo>
                    <a:lnTo>
                      <a:pt x="91" y="545"/>
                    </a:lnTo>
                    <a:lnTo>
                      <a:pt x="136" y="477"/>
                    </a:lnTo>
                    <a:lnTo>
                      <a:pt x="250" y="454"/>
                    </a:lnTo>
                    <a:lnTo>
                      <a:pt x="272" y="522"/>
                    </a:lnTo>
                    <a:lnTo>
                      <a:pt x="318" y="545"/>
                    </a:lnTo>
                    <a:lnTo>
                      <a:pt x="340" y="522"/>
                    </a:lnTo>
                    <a:lnTo>
                      <a:pt x="386" y="590"/>
                    </a:lnTo>
                    <a:lnTo>
                      <a:pt x="408" y="567"/>
                    </a:lnTo>
                    <a:lnTo>
                      <a:pt x="431" y="59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009900"/>
                  </a:gs>
                  <a:gs pos="100000">
                    <a:schemeClr val="folHlink"/>
                  </a:gs>
                </a:gsLst>
                <a:lin ang="18900000" scaled="1"/>
              </a:gradFill>
              <a:ln w="19050" cap="flat">
                <a:solidFill>
                  <a:srgbClr val="0066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302" name="Freeform 158"/>
              <p:cNvSpPr>
                <a:spLocks/>
              </p:cNvSpPr>
              <p:nvPr/>
            </p:nvSpPr>
            <p:spPr bwMode="auto">
              <a:xfrm>
                <a:off x="3397" y="4544"/>
                <a:ext cx="408" cy="363"/>
              </a:xfrm>
              <a:custGeom>
                <a:avLst/>
                <a:gdLst>
                  <a:gd name="T0" fmla="*/ 68 w 408"/>
                  <a:gd name="T1" fmla="*/ 363 h 363"/>
                  <a:gd name="T2" fmla="*/ 249 w 408"/>
                  <a:gd name="T3" fmla="*/ 363 h 363"/>
                  <a:gd name="T4" fmla="*/ 272 w 408"/>
                  <a:gd name="T5" fmla="*/ 295 h 363"/>
                  <a:gd name="T6" fmla="*/ 317 w 408"/>
                  <a:gd name="T7" fmla="*/ 295 h 363"/>
                  <a:gd name="T8" fmla="*/ 340 w 408"/>
                  <a:gd name="T9" fmla="*/ 249 h 363"/>
                  <a:gd name="T10" fmla="*/ 408 w 408"/>
                  <a:gd name="T11" fmla="*/ 204 h 363"/>
                  <a:gd name="T12" fmla="*/ 408 w 408"/>
                  <a:gd name="T13" fmla="*/ 159 h 363"/>
                  <a:gd name="T14" fmla="*/ 340 w 408"/>
                  <a:gd name="T15" fmla="*/ 136 h 363"/>
                  <a:gd name="T16" fmla="*/ 317 w 408"/>
                  <a:gd name="T17" fmla="*/ 113 h 363"/>
                  <a:gd name="T18" fmla="*/ 295 w 408"/>
                  <a:gd name="T19" fmla="*/ 136 h 363"/>
                  <a:gd name="T20" fmla="*/ 249 w 408"/>
                  <a:gd name="T21" fmla="*/ 68 h 363"/>
                  <a:gd name="T22" fmla="*/ 227 w 408"/>
                  <a:gd name="T23" fmla="*/ 91 h 363"/>
                  <a:gd name="T24" fmla="*/ 181 w 408"/>
                  <a:gd name="T25" fmla="*/ 68 h 363"/>
                  <a:gd name="T26" fmla="*/ 159 w 408"/>
                  <a:gd name="T27" fmla="*/ 0 h 363"/>
                  <a:gd name="T28" fmla="*/ 45 w 408"/>
                  <a:gd name="T29" fmla="*/ 23 h 363"/>
                  <a:gd name="T30" fmla="*/ 0 w 408"/>
                  <a:gd name="T31" fmla="*/ 91 h 363"/>
                  <a:gd name="T32" fmla="*/ 22 w 408"/>
                  <a:gd name="T33" fmla="*/ 91 h 363"/>
                  <a:gd name="T34" fmla="*/ 45 w 408"/>
                  <a:gd name="T35" fmla="*/ 136 h 363"/>
                  <a:gd name="T36" fmla="*/ 91 w 408"/>
                  <a:gd name="T37" fmla="*/ 136 h 363"/>
                  <a:gd name="T38" fmla="*/ 45 w 408"/>
                  <a:gd name="T39" fmla="*/ 181 h 363"/>
                  <a:gd name="T40" fmla="*/ 45 w 408"/>
                  <a:gd name="T41" fmla="*/ 249 h 363"/>
                  <a:gd name="T42" fmla="*/ 22 w 408"/>
                  <a:gd name="T43" fmla="*/ 272 h 363"/>
                  <a:gd name="T44" fmla="*/ 68 w 408"/>
                  <a:gd name="T45" fmla="*/ 317 h 363"/>
                  <a:gd name="T46" fmla="*/ 68 w 408"/>
                  <a:gd name="T47" fmla="*/ 295 h 363"/>
                  <a:gd name="T48" fmla="*/ 45 w 408"/>
                  <a:gd name="T49" fmla="*/ 272 h 363"/>
                  <a:gd name="T50" fmla="*/ 68 w 408"/>
                  <a:gd name="T51" fmla="*/ 227 h 363"/>
                  <a:gd name="T52" fmla="*/ 91 w 408"/>
                  <a:gd name="T53" fmla="*/ 227 h 363"/>
                  <a:gd name="T54" fmla="*/ 91 w 408"/>
                  <a:gd name="T55" fmla="*/ 272 h 363"/>
                  <a:gd name="T56" fmla="*/ 113 w 408"/>
                  <a:gd name="T57" fmla="*/ 272 h 363"/>
                  <a:gd name="T58" fmla="*/ 159 w 408"/>
                  <a:gd name="T59" fmla="*/ 295 h 363"/>
                  <a:gd name="T60" fmla="*/ 181 w 408"/>
                  <a:gd name="T61" fmla="*/ 272 h 363"/>
                  <a:gd name="T62" fmla="*/ 204 w 408"/>
                  <a:gd name="T63" fmla="*/ 295 h 363"/>
                  <a:gd name="T64" fmla="*/ 204 w 408"/>
                  <a:gd name="T65" fmla="*/ 340 h 363"/>
                  <a:gd name="T66" fmla="*/ 159 w 408"/>
                  <a:gd name="T67" fmla="*/ 340 h 363"/>
                  <a:gd name="T68" fmla="*/ 103 w 408"/>
                  <a:gd name="T69" fmla="*/ 337 h 363"/>
                  <a:gd name="T70" fmla="*/ 68 w 408"/>
                  <a:gd name="T71" fmla="*/ 363 h 3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408" h="363">
                    <a:moveTo>
                      <a:pt x="68" y="363"/>
                    </a:moveTo>
                    <a:lnTo>
                      <a:pt x="249" y="363"/>
                    </a:lnTo>
                    <a:lnTo>
                      <a:pt x="272" y="295"/>
                    </a:lnTo>
                    <a:lnTo>
                      <a:pt x="317" y="295"/>
                    </a:lnTo>
                    <a:lnTo>
                      <a:pt x="340" y="249"/>
                    </a:lnTo>
                    <a:lnTo>
                      <a:pt x="408" y="204"/>
                    </a:lnTo>
                    <a:lnTo>
                      <a:pt x="408" y="159"/>
                    </a:lnTo>
                    <a:lnTo>
                      <a:pt x="340" y="136"/>
                    </a:lnTo>
                    <a:lnTo>
                      <a:pt x="317" y="113"/>
                    </a:lnTo>
                    <a:lnTo>
                      <a:pt x="295" y="136"/>
                    </a:lnTo>
                    <a:lnTo>
                      <a:pt x="249" y="68"/>
                    </a:lnTo>
                    <a:lnTo>
                      <a:pt x="227" y="91"/>
                    </a:lnTo>
                    <a:lnTo>
                      <a:pt x="181" y="68"/>
                    </a:lnTo>
                    <a:lnTo>
                      <a:pt x="159" y="0"/>
                    </a:lnTo>
                    <a:lnTo>
                      <a:pt x="45" y="23"/>
                    </a:lnTo>
                    <a:lnTo>
                      <a:pt x="0" y="91"/>
                    </a:lnTo>
                    <a:lnTo>
                      <a:pt x="22" y="91"/>
                    </a:lnTo>
                    <a:lnTo>
                      <a:pt x="45" y="136"/>
                    </a:lnTo>
                    <a:lnTo>
                      <a:pt x="91" y="136"/>
                    </a:lnTo>
                    <a:lnTo>
                      <a:pt x="45" y="181"/>
                    </a:lnTo>
                    <a:lnTo>
                      <a:pt x="45" y="249"/>
                    </a:lnTo>
                    <a:lnTo>
                      <a:pt x="22" y="272"/>
                    </a:lnTo>
                    <a:lnTo>
                      <a:pt x="68" y="317"/>
                    </a:lnTo>
                    <a:lnTo>
                      <a:pt x="68" y="295"/>
                    </a:lnTo>
                    <a:lnTo>
                      <a:pt x="45" y="272"/>
                    </a:lnTo>
                    <a:lnTo>
                      <a:pt x="68" y="227"/>
                    </a:lnTo>
                    <a:lnTo>
                      <a:pt x="91" y="227"/>
                    </a:lnTo>
                    <a:lnTo>
                      <a:pt x="91" y="272"/>
                    </a:lnTo>
                    <a:lnTo>
                      <a:pt x="113" y="272"/>
                    </a:lnTo>
                    <a:lnTo>
                      <a:pt x="159" y="295"/>
                    </a:lnTo>
                    <a:lnTo>
                      <a:pt x="181" y="272"/>
                    </a:lnTo>
                    <a:lnTo>
                      <a:pt x="204" y="295"/>
                    </a:lnTo>
                    <a:lnTo>
                      <a:pt x="204" y="340"/>
                    </a:lnTo>
                    <a:lnTo>
                      <a:pt x="159" y="340"/>
                    </a:lnTo>
                    <a:lnTo>
                      <a:pt x="103" y="337"/>
                    </a:lnTo>
                    <a:lnTo>
                      <a:pt x="68" y="363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009900"/>
                  </a:gs>
                  <a:gs pos="100000">
                    <a:schemeClr val="folHlink"/>
                  </a:gs>
                </a:gsLst>
                <a:lin ang="18900000" scaled="1"/>
              </a:gradFill>
              <a:ln w="19050" cap="flat">
                <a:solidFill>
                  <a:srgbClr val="0066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303" name="Freeform 159"/>
              <p:cNvSpPr>
                <a:spLocks/>
              </p:cNvSpPr>
              <p:nvPr/>
            </p:nvSpPr>
            <p:spPr bwMode="auto">
              <a:xfrm>
                <a:off x="2966" y="4567"/>
                <a:ext cx="476" cy="635"/>
              </a:xfrm>
              <a:custGeom>
                <a:avLst/>
                <a:gdLst>
                  <a:gd name="T0" fmla="*/ 340 w 476"/>
                  <a:gd name="T1" fmla="*/ 22 h 635"/>
                  <a:gd name="T2" fmla="*/ 408 w 476"/>
                  <a:gd name="T3" fmla="*/ 0 h 635"/>
                  <a:gd name="T4" fmla="*/ 431 w 476"/>
                  <a:gd name="T5" fmla="*/ 68 h 635"/>
                  <a:gd name="T6" fmla="*/ 453 w 476"/>
                  <a:gd name="T7" fmla="*/ 68 h 635"/>
                  <a:gd name="T8" fmla="*/ 476 w 476"/>
                  <a:gd name="T9" fmla="*/ 113 h 635"/>
                  <a:gd name="T10" fmla="*/ 408 w 476"/>
                  <a:gd name="T11" fmla="*/ 136 h 635"/>
                  <a:gd name="T12" fmla="*/ 385 w 476"/>
                  <a:gd name="T13" fmla="*/ 181 h 635"/>
                  <a:gd name="T14" fmla="*/ 317 w 476"/>
                  <a:gd name="T15" fmla="*/ 226 h 635"/>
                  <a:gd name="T16" fmla="*/ 340 w 476"/>
                  <a:gd name="T17" fmla="*/ 272 h 635"/>
                  <a:gd name="T18" fmla="*/ 317 w 476"/>
                  <a:gd name="T19" fmla="*/ 294 h 635"/>
                  <a:gd name="T20" fmla="*/ 363 w 476"/>
                  <a:gd name="T21" fmla="*/ 317 h 635"/>
                  <a:gd name="T22" fmla="*/ 408 w 476"/>
                  <a:gd name="T23" fmla="*/ 362 h 635"/>
                  <a:gd name="T24" fmla="*/ 453 w 476"/>
                  <a:gd name="T25" fmla="*/ 408 h 635"/>
                  <a:gd name="T26" fmla="*/ 408 w 476"/>
                  <a:gd name="T27" fmla="*/ 430 h 635"/>
                  <a:gd name="T28" fmla="*/ 408 w 476"/>
                  <a:gd name="T29" fmla="*/ 453 h 635"/>
                  <a:gd name="T30" fmla="*/ 385 w 476"/>
                  <a:gd name="T31" fmla="*/ 430 h 635"/>
                  <a:gd name="T32" fmla="*/ 340 w 476"/>
                  <a:gd name="T33" fmla="*/ 430 h 635"/>
                  <a:gd name="T34" fmla="*/ 317 w 476"/>
                  <a:gd name="T35" fmla="*/ 430 h 635"/>
                  <a:gd name="T36" fmla="*/ 204 w 476"/>
                  <a:gd name="T37" fmla="*/ 430 h 635"/>
                  <a:gd name="T38" fmla="*/ 181 w 476"/>
                  <a:gd name="T39" fmla="*/ 476 h 635"/>
                  <a:gd name="T40" fmla="*/ 159 w 476"/>
                  <a:gd name="T41" fmla="*/ 476 h 635"/>
                  <a:gd name="T42" fmla="*/ 136 w 476"/>
                  <a:gd name="T43" fmla="*/ 499 h 635"/>
                  <a:gd name="T44" fmla="*/ 159 w 476"/>
                  <a:gd name="T45" fmla="*/ 521 h 635"/>
                  <a:gd name="T46" fmla="*/ 136 w 476"/>
                  <a:gd name="T47" fmla="*/ 544 h 635"/>
                  <a:gd name="T48" fmla="*/ 68 w 476"/>
                  <a:gd name="T49" fmla="*/ 567 h 635"/>
                  <a:gd name="T50" fmla="*/ 45 w 476"/>
                  <a:gd name="T51" fmla="*/ 635 h 635"/>
                  <a:gd name="T52" fmla="*/ 0 w 476"/>
                  <a:gd name="T53" fmla="*/ 567 h 635"/>
                  <a:gd name="T54" fmla="*/ 23 w 476"/>
                  <a:gd name="T55" fmla="*/ 521 h 635"/>
                  <a:gd name="T56" fmla="*/ 68 w 476"/>
                  <a:gd name="T57" fmla="*/ 521 h 635"/>
                  <a:gd name="T58" fmla="*/ 113 w 476"/>
                  <a:gd name="T59" fmla="*/ 499 h 635"/>
                  <a:gd name="T60" fmla="*/ 159 w 476"/>
                  <a:gd name="T61" fmla="*/ 317 h 635"/>
                  <a:gd name="T62" fmla="*/ 204 w 476"/>
                  <a:gd name="T63" fmla="*/ 294 h 635"/>
                  <a:gd name="T64" fmla="*/ 159 w 476"/>
                  <a:gd name="T65" fmla="*/ 272 h 635"/>
                  <a:gd name="T66" fmla="*/ 181 w 476"/>
                  <a:gd name="T67" fmla="*/ 226 h 635"/>
                  <a:gd name="T68" fmla="*/ 159 w 476"/>
                  <a:gd name="T69" fmla="*/ 181 h 635"/>
                  <a:gd name="T70" fmla="*/ 181 w 476"/>
                  <a:gd name="T71" fmla="*/ 136 h 635"/>
                  <a:gd name="T72" fmla="*/ 204 w 476"/>
                  <a:gd name="T73" fmla="*/ 113 h 635"/>
                  <a:gd name="T74" fmla="*/ 272 w 476"/>
                  <a:gd name="T75" fmla="*/ 158 h 635"/>
                  <a:gd name="T76" fmla="*/ 340 w 476"/>
                  <a:gd name="T77" fmla="*/ 113 h 635"/>
                  <a:gd name="T78" fmla="*/ 340 w 476"/>
                  <a:gd name="T79" fmla="*/ 68 h 635"/>
                  <a:gd name="T80" fmla="*/ 363 w 476"/>
                  <a:gd name="T81" fmla="*/ 45 h 635"/>
                  <a:gd name="T82" fmla="*/ 340 w 476"/>
                  <a:gd name="T83" fmla="*/ 22 h 6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476" h="635">
                    <a:moveTo>
                      <a:pt x="340" y="22"/>
                    </a:moveTo>
                    <a:lnTo>
                      <a:pt x="408" y="0"/>
                    </a:lnTo>
                    <a:lnTo>
                      <a:pt x="431" y="68"/>
                    </a:lnTo>
                    <a:lnTo>
                      <a:pt x="453" y="68"/>
                    </a:lnTo>
                    <a:lnTo>
                      <a:pt x="476" y="113"/>
                    </a:lnTo>
                    <a:lnTo>
                      <a:pt x="408" y="136"/>
                    </a:lnTo>
                    <a:lnTo>
                      <a:pt x="385" y="181"/>
                    </a:lnTo>
                    <a:lnTo>
                      <a:pt x="317" y="226"/>
                    </a:lnTo>
                    <a:lnTo>
                      <a:pt x="340" y="272"/>
                    </a:lnTo>
                    <a:lnTo>
                      <a:pt x="317" y="294"/>
                    </a:lnTo>
                    <a:lnTo>
                      <a:pt x="363" y="317"/>
                    </a:lnTo>
                    <a:lnTo>
                      <a:pt x="408" y="362"/>
                    </a:lnTo>
                    <a:lnTo>
                      <a:pt x="453" y="408"/>
                    </a:lnTo>
                    <a:lnTo>
                      <a:pt x="408" y="430"/>
                    </a:lnTo>
                    <a:lnTo>
                      <a:pt x="408" y="453"/>
                    </a:lnTo>
                    <a:lnTo>
                      <a:pt x="385" y="430"/>
                    </a:lnTo>
                    <a:lnTo>
                      <a:pt x="340" y="430"/>
                    </a:lnTo>
                    <a:lnTo>
                      <a:pt x="317" y="430"/>
                    </a:lnTo>
                    <a:lnTo>
                      <a:pt x="204" y="430"/>
                    </a:lnTo>
                    <a:lnTo>
                      <a:pt x="181" y="476"/>
                    </a:lnTo>
                    <a:lnTo>
                      <a:pt x="159" y="476"/>
                    </a:lnTo>
                    <a:lnTo>
                      <a:pt x="136" y="499"/>
                    </a:lnTo>
                    <a:lnTo>
                      <a:pt x="159" y="521"/>
                    </a:lnTo>
                    <a:lnTo>
                      <a:pt x="136" y="544"/>
                    </a:lnTo>
                    <a:lnTo>
                      <a:pt x="68" y="567"/>
                    </a:lnTo>
                    <a:lnTo>
                      <a:pt x="45" y="635"/>
                    </a:lnTo>
                    <a:lnTo>
                      <a:pt x="0" y="567"/>
                    </a:lnTo>
                    <a:lnTo>
                      <a:pt x="23" y="521"/>
                    </a:lnTo>
                    <a:lnTo>
                      <a:pt x="68" y="521"/>
                    </a:lnTo>
                    <a:lnTo>
                      <a:pt x="113" y="499"/>
                    </a:lnTo>
                    <a:lnTo>
                      <a:pt x="159" y="317"/>
                    </a:lnTo>
                    <a:lnTo>
                      <a:pt x="204" y="294"/>
                    </a:lnTo>
                    <a:lnTo>
                      <a:pt x="159" y="272"/>
                    </a:lnTo>
                    <a:lnTo>
                      <a:pt x="181" y="226"/>
                    </a:lnTo>
                    <a:lnTo>
                      <a:pt x="159" y="181"/>
                    </a:lnTo>
                    <a:lnTo>
                      <a:pt x="181" y="136"/>
                    </a:lnTo>
                    <a:lnTo>
                      <a:pt x="204" y="113"/>
                    </a:lnTo>
                    <a:lnTo>
                      <a:pt x="272" y="158"/>
                    </a:lnTo>
                    <a:lnTo>
                      <a:pt x="340" y="113"/>
                    </a:lnTo>
                    <a:lnTo>
                      <a:pt x="340" y="68"/>
                    </a:lnTo>
                    <a:lnTo>
                      <a:pt x="363" y="45"/>
                    </a:lnTo>
                    <a:lnTo>
                      <a:pt x="340" y="2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009900"/>
                  </a:gs>
                  <a:gs pos="100000">
                    <a:schemeClr val="folHlink"/>
                  </a:gs>
                </a:gsLst>
                <a:lin ang="18900000" scaled="1"/>
              </a:gradFill>
              <a:ln w="19050" cap="flat">
                <a:solidFill>
                  <a:srgbClr val="0066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304" name="Freeform 160"/>
              <p:cNvSpPr>
                <a:spLocks/>
              </p:cNvSpPr>
              <p:nvPr/>
            </p:nvSpPr>
            <p:spPr bwMode="auto">
              <a:xfrm>
                <a:off x="2875" y="4703"/>
                <a:ext cx="295" cy="431"/>
              </a:xfrm>
              <a:custGeom>
                <a:avLst/>
                <a:gdLst>
                  <a:gd name="T0" fmla="*/ 250 w 295"/>
                  <a:gd name="T1" fmla="*/ 45 h 431"/>
                  <a:gd name="T2" fmla="*/ 272 w 295"/>
                  <a:gd name="T3" fmla="*/ 90 h 431"/>
                  <a:gd name="T4" fmla="*/ 250 w 295"/>
                  <a:gd name="T5" fmla="*/ 136 h 431"/>
                  <a:gd name="T6" fmla="*/ 295 w 295"/>
                  <a:gd name="T7" fmla="*/ 158 h 431"/>
                  <a:gd name="T8" fmla="*/ 250 w 295"/>
                  <a:gd name="T9" fmla="*/ 181 h 431"/>
                  <a:gd name="T10" fmla="*/ 204 w 295"/>
                  <a:gd name="T11" fmla="*/ 363 h 431"/>
                  <a:gd name="T12" fmla="*/ 159 w 295"/>
                  <a:gd name="T13" fmla="*/ 385 h 431"/>
                  <a:gd name="T14" fmla="*/ 114 w 295"/>
                  <a:gd name="T15" fmla="*/ 385 h 431"/>
                  <a:gd name="T16" fmla="*/ 91 w 295"/>
                  <a:gd name="T17" fmla="*/ 431 h 431"/>
                  <a:gd name="T18" fmla="*/ 0 w 295"/>
                  <a:gd name="T19" fmla="*/ 363 h 431"/>
                  <a:gd name="T20" fmla="*/ 0 w 295"/>
                  <a:gd name="T21" fmla="*/ 294 h 431"/>
                  <a:gd name="T22" fmla="*/ 46 w 295"/>
                  <a:gd name="T23" fmla="*/ 249 h 431"/>
                  <a:gd name="T24" fmla="*/ 91 w 295"/>
                  <a:gd name="T25" fmla="*/ 249 h 431"/>
                  <a:gd name="T26" fmla="*/ 68 w 295"/>
                  <a:gd name="T27" fmla="*/ 158 h 431"/>
                  <a:gd name="T28" fmla="*/ 114 w 295"/>
                  <a:gd name="T29" fmla="*/ 90 h 431"/>
                  <a:gd name="T30" fmla="*/ 114 w 295"/>
                  <a:gd name="T31" fmla="*/ 45 h 431"/>
                  <a:gd name="T32" fmla="*/ 159 w 295"/>
                  <a:gd name="T33" fmla="*/ 0 h 431"/>
                  <a:gd name="T34" fmla="*/ 159 w 295"/>
                  <a:gd name="T35" fmla="*/ 45 h 431"/>
                  <a:gd name="T36" fmla="*/ 250 w 295"/>
                  <a:gd name="T37" fmla="*/ 45 h 4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95" h="431">
                    <a:moveTo>
                      <a:pt x="250" y="45"/>
                    </a:moveTo>
                    <a:lnTo>
                      <a:pt x="272" y="90"/>
                    </a:lnTo>
                    <a:lnTo>
                      <a:pt x="250" y="136"/>
                    </a:lnTo>
                    <a:lnTo>
                      <a:pt x="295" y="158"/>
                    </a:lnTo>
                    <a:lnTo>
                      <a:pt x="250" y="181"/>
                    </a:lnTo>
                    <a:lnTo>
                      <a:pt x="204" y="363"/>
                    </a:lnTo>
                    <a:lnTo>
                      <a:pt x="159" y="385"/>
                    </a:lnTo>
                    <a:lnTo>
                      <a:pt x="114" y="385"/>
                    </a:lnTo>
                    <a:lnTo>
                      <a:pt x="91" y="431"/>
                    </a:lnTo>
                    <a:lnTo>
                      <a:pt x="0" y="363"/>
                    </a:lnTo>
                    <a:lnTo>
                      <a:pt x="0" y="294"/>
                    </a:lnTo>
                    <a:lnTo>
                      <a:pt x="46" y="249"/>
                    </a:lnTo>
                    <a:lnTo>
                      <a:pt x="91" y="249"/>
                    </a:lnTo>
                    <a:lnTo>
                      <a:pt x="68" y="158"/>
                    </a:lnTo>
                    <a:lnTo>
                      <a:pt x="114" y="90"/>
                    </a:lnTo>
                    <a:lnTo>
                      <a:pt x="114" y="45"/>
                    </a:lnTo>
                    <a:lnTo>
                      <a:pt x="159" y="0"/>
                    </a:lnTo>
                    <a:lnTo>
                      <a:pt x="159" y="45"/>
                    </a:lnTo>
                    <a:lnTo>
                      <a:pt x="250" y="45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009900"/>
                  </a:gs>
                  <a:gs pos="100000">
                    <a:schemeClr val="folHlink"/>
                  </a:gs>
                </a:gsLst>
                <a:lin ang="18900000" scaled="1"/>
              </a:gradFill>
              <a:ln w="19050" cap="flat">
                <a:solidFill>
                  <a:srgbClr val="0066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305" name="Freeform 161"/>
              <p:cNvSpPr>
                <a:spLocks/>
              </p:cNvSpPr>
              <p:nvPr/>
            </p:nvSpPr>
            <p:spPr bwMode="auto">
              <a:xfrm>
                <a:off x="3011" y="4090"/>
                <a:ext cx="545" cy="363"/>
              </a:xfrm>
              <a:custGeom>
                <a:avLst/>
                <a:gdLst>
                  <a:gd name="T0" fmla="*/ 318 w 545"/>
                  <a:gd name="T1" fmla="*/ 272 h 363"/>
                  <a:gd name="T2" fmla="*/ 340 w 545"/>
                  <a:gd name="T3" fmla="*/ 227 h 363"/>
                  <a:gd name="T4" fmla="*/ 386 w 545"/>
                  <a:gd name="T5" fmla="*/ 250 h 363"/>
                  <a:gd name="T6" fmla="*/ 431 w 545"/>
                  <a:gd name="T7" fmla="*/ 250 h 363"/>
                  <a:gd name="T8" fmla="*/ 499 w 545"/>
                  <a:gd name="T9" fmla="*/ 272 h 363"/>
                  <a:gd name="T10" fmla="*/ 545 w 545"/>
                  <a:gd name="T11" fmla="*/ 250 h 363"/>
                  <a:gd name="T12" fmla="*/ 499 w 545"/>
                  <a:gd name="T13" fmla="*/ 182 h 363"/>
                  <a:gd name="T14" fmla="*/ 522 w 545"/>
                  <a:gd name="T15" fmla="*/ 136 h 363"/>
                  <a:gd name="T16" fmla="*/ 477 w 545"/>
                  <a:gd name="T17" fmla="*/ 136 h 363"/>
                  <a:gd name="T18" fmla="*/ 477 w 545"/>
                  <a:gd name="T19" fmla="*/ 91 h 363"/>
                  <a:gd name="T20" fmla="*/ 408 w 545"/>
                  <a:gd name="T21" fmla="*/ 68 h 363"/>
                  <a:gd name="T22" fmla="*/ 363 w 545"/>
                  <a:gd name="T23" fmla="*/ 0 h 363"/>
                  <a:gd name="T24" fmla="*/ 340 w 545"/>
                  <a:gd name="T25" fmla="*/ 0 h 363"/>
                  <a:gd name="T26" fmla="*/ 318 w 545"/>
                  <a:gd name="T27" fmla="*/ 46 h 363"/>
                  <a:gd name="T28" fmla="*/ 272 w 545"/>
                  <a:gd name="T29" fmla="*/ 68 h 363"/>
                  <a:gd name="T30" fmla="*/ 227 w 545"/>
                  <a:gd name="T31" fmla="*/ 114 h 363"/>
                  <a:gd name="T32" fmla="*/ 250 w 545"/>
                  <a:gd name="T33" fmla="*/ 136 h 363"/>
                  <a:gd name="T34" fmla="*/ 272 w 545"/>
                  <a:gd name="T35" fmla="*/ 204 h 363"/>
                  <a:gd name="T36" fmla="*/ 250 w 545"/>
                  <a:gd name="T37" fmla="*/ 250 h 363"/>
                  <a:gd name="T38" fmla="*/ 227 w 545"/>
                  <a:gd name="T39" fmla="*/ 272 h 363"/>
                  <a:gd name="T40" fmla="*/ 227 w 545"/>
                  <a:gd name="T41" fmla="*/ 227 h 363"/>
                  <a:gd name="T42" fmla="*/ 204 w 545"/>
                  <a:gd name="T43" fmla="*/ 272 h 363"/>
                  <a:gd name="T44" fmla="*/ 159 w 545"/>
                  <a:gd name="T45" fmla="*/ 272 h 363"/>
                  <a:gd name="T46" fmla="*/ 136 w 545"/>
                  <a:gd name="T47" fmla="*/ 295 h 363"/>
                  <a:gd name="T48" fmla="*/ 114 w 545"/>
                  <a:gd name="T49" fmla="*/ 295 h 363"/>
                  <a:gd name="T50" fmla="*/ 91 w 545"/>
                  <a:gd name="T51" fmla="*/ 318 h 363"/>
                  <a:gd name="T52" fmla="*/ 46 w 545"/>
                  <a:gd name="T53" fmla="*/ 295 h 363"/>
                  <a:gd name="T54" fmla="*/ 0 w 545"/>
                  <a:gd name="T55" fmla="*/ 250 h 363"/>
                  <a:gd name="T56" fmla="*/ 0 w 545"/>
                  <a:gd name="T57" fmla="*/ 341 h 363"/>
                  <a:gd name="T58" fmla="*/ 91 w 545"/>
                  <a:gd name="T59" fmla="*/ 363 h 363"/>
                  <a:gd name="T60" fmla="*/ 136 w 545"/>
                  <a:gd name="T61" fmla="*/ 363 h 363"/>
                  <a:gd name="T62" fmla="*/ 182 w 545"/>
                  <a:gd name="T63" fmla="*/ 318 h 363"/>
                  <a:gd name="T64" fmla="*/ 250 w 545"/>
                  <a:gd name="T65" fmla="*/ 318 h 363"/>
                  <a:gd name="T66" fmla="*/ 295 w 545"/>
                  <a:gd name="T67" fmla="*/ 272 h 363"/>
                  <a:gd name="T68" fmla="*/ 318 w 545"/>
                  <a:gd name="T69" fmla="*/ 272 h 3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545" h="363">
                    <a:moveTo>
                      <a:pt x="318" y="272"/>
                    </a:moveTo>
                    <a:lnTo>
                      <a:pt x="340" y="227"/>
                    </a:lnTo>
                    <a:lnTo>
                      <a:pt x="386" y="250"/>
                    </a:lnTo>
                    <a:lnTo>
                      <a:pt x="431" y="250"/>
                    </a:lnTo>
                    <a:lnTo>
                      <a:pt x="499" y="272"/>
                    </a:lnTo>
                    <a:lnTo>
                      <a:pt x="545" y="250"/>
                    </a:lnTo>
                    <a:lnTo>
                      <a:pt x="499" y="182"/>
                    </a:lnTo>
                    <a:lnTo>
                      <a:pt x="522" y="136"/>
                    </a:lnTo>
                    <a:lnTo>
                      <a:pt x="477" y="136"/>
                    </a:lnTo>
                    <a:lnTo>
                      <a:pt x="477" y="91"/>
                    </a:lnTo>
                    <a:lnTo>
                      <a:pt x="408" y="68"/>
                    </a:lnTo>
                    <a:lnTo>
                      <a:pt x="363" y="0"/>
                    </a:lnTo>
                    <a:lnTo>
                      <a:pt x="340" y="0"/>
                    </a:lnTo>
                    <a:lnTo>
                      <a:pt x="318" y="46"/>
                    </a:lnTo>
                    <a:lnTo>
                      <a:pt x="272" y="68"/>
                    </a:lnTo>
                    <a:lnTo>
                      <a:pt x="227" y="114"/>
                    </a:lnTo>
                    <a:lnTo>
                      <a:pt x="250" y="136"/>
                    </a:lnTo>
                    <a:lnTo>
                      <a:pt x="272" y="204"/>
                    </a:lnTo>
                    <a:lnTo>
                      <a:pt x="250" y="250"/>
                    </a:lnTo>
                    <a:lnTo>
                      <a:pt x="227" y="272"/>
                    </a:lnTo>
                    <a:lnTo>
                      <a:pt x="227" y="227"/>
                    </a:lnTo>
                    <a:lnTo>
                      <a:pt x="204" y="272"/>
                    </a:lnTo>
                    <a:lnTo>
                      <a:pt x="159" y="272"/>
                    </a:lnTo>
                    <a:lnTo>
                      <a:pt x="136" y="295"/>
                    </a:lnTo>
                    <a:lnTo>
                      <a:pt x="114" y="295"/>
                    </a:lnTo>
                    <a:lnTo>
                      <a:pt x="91" y="318"/>
                    </a:lnTo>
                    <a:lnTo>
                      <a:pt x="46" y="295"/>
                    </a:lnTo>
                    <a:lnTo>
                      <a:pt x="0" y="250"/>
                    </a:lnTo>
                    <a:lnTo>
                      <a:pt x="0" y="341"/>
                    </a:lnTo>
                    <a:lnTo>
                      <a:pt x="91" y="363"/>
                    </a:lnTo>
                    <a:lnTo>
                      <a:pt x="136" y="363"/>
                    </a:lnTo>
                    <a:lnTo>
                      <a:pt x="182" y="318"/>
                    </a:lnTo>
                    <a:lnTo>
                      <a:pt x="250" y="318"/>
                    </a:lnTo>
                    <a:lnTo>
                      <a:pt x="295" y="272"/>
                    </a:lnTo>
                    <a:lnTo>
                      <a:pt x="318" y="27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009900"/>
                  </a:gs>
                  <a:gs pos="100000">
                    <a:schemeClr val="folHlink"/>
                  </a:gs>
                </a:gsLst>
                <a:lin ang="18900000" scaled="1"/>
              </a:gradFill>
              <a:ln w="19050" cap="flat">
                <a:solidFill>
                  <a:srgbClr val="0066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306" name="Freeform 162"/>
              <p:cNvSpPr>
                <a:spLocks/>
              </p:cNvSpPr>
              <p:nvPr/>
            </p:nvSpPr>
            <p:spPr bwMode="auto">
              <a:xfrm>
                <a:off x="3079" y="4362"/>
                <a:ext cx="272" cy="363"/>
              </a:xfrm>
              <a:custGeom>
                <a:avLst/>
                <a:gdLst>
                  <a:gd name="T0" fmla="*/ 23 w 272"/>
                  <a:gd name="T1" fmla="*/ 91 h 363"/>
                  <a:gd name="T2" fmla="*/ 68 w 272"/>
                  <a:gd name="T3" fmla="*/ 91 h 363"/>
                  <a:gd name="T4" fmla="*/ 114 w 272"/>
                  <a:gd name="T5" fmla="*/ 46 h 363"/>
                  <a:gd name="T6" fmla="*/ 182 w 272"/>
                  <a:gd name="T7" fmla="*/ 46 h 363"/>
                  <a:gd name="T8" fmla="*/ 227 w 272"/>
                  <a:gd name="T9" fmla="*/ 0 h 363"/>
                  <a:gd name="T10" fmla="*/ 250 w 272"/>
                  <a:gd name="T11" fmla="*/ 0 h 363"/>
                  <a:gd name="T12" fmla="*/ 250 w 272"/>
                  <a:gd name="T13" fmla="*/ 69 h 363"/>
                  <a:gd name="T14" fmla="*/ 272 w 272"/>
                  <a:gd name="T15" fmla="*/ 137 h 363"/>
                  <a:gd name="T16" fmla="*/ 227 w 272"/>
                  <a:gd name="T17" fmla="*/ 182 h 363"/>
                  <a:gd name="T18" fmla="*/ 227 w 272"/>
                  <a:gd name="T19" fmla="*/ 227 h 363"/>
                  <a:gd name="T20" fmla="*/ 250 w 272"/>
                  <a:gd name="T21" fmla="*/ 250 h 363"/>
                  <a:gd name="T22" fmla="*/ 227 w 272"/>
                  <a:gd name="T23" fmla="*/ 273 h 363"/>
                  <a:gd name="T24" fmla="*/ 227 w 272"/>
                  <a:gd name="T25" fmla="*/ 318 h 363"/>
                  <a:gd name="T26" fmla="*/ 159 w 272"/>
                  <a:gd name="T27" fmla="*/ 363 h 363"/>
                  <a:gd name="T28" fmla="*/ 91 w 272"/>
                  <a:gd name="T29" fmla="*/ 318 h 363"/>
                  <a:gd name="T30" fmla="*/ 68 w 272"/>
                  <a:gd name="T31" fmla="*/ 341 h 363"/>
                  <a:gd name="T32" fmla="*/ 23 w 272"/>
                  <a:gd name="T33" fmla="*/ 318 h 363"/>
                  <a:gd name="T34" fmla="*/ 0 w 272"/>
                  <a:gd name="T35" fmla="*/ 227 h 363"/>
                  <a:gd name="T36" fmla="*/ 46 w 272"/>
                  <a:gd name="T37" fmla="*/ 182 h 363"/>
                  <a:gd name="T38" fmla="*/ 46 w 272"/>
                  <a:gd name="T39" fmla="*/ 137 h 363"/>
                  <a:gd name="T40" fmla="*/ 23 w 272"/>
                  <a:gd name="T41" fmla="*/ 91 h 3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272" h="363">
                    <a:moveTo>
                      <a:pt x="23" y="91"/>
                    </a:moveTo>
                    <a:lnTo>
                      <a:pt x="68" y="91"/>
                    </a:lnTo>
                    <a:lnTo>
                      <a:pt x="114" y="46"/>
                    </a:lnTo>
                    <a:lnTo>
                      <a:pt x="182" y="46"/>
                    </a:lnTo>
                    <a:lnTo>
                      <a:pt x="227" y="0"/>
                    </a:lnTo>
                    <a:lnTo>
                      <a:pt x="250" y="0"/>
                    </a:lnTo>
                    <a:lnTo>
                      <a:pt x="250" y="69"/>
                    </a:lnTo>
                    <a:lnTo>
                      <a:pt x="272" y="137"/>
                    </a:lnTo>
                    <a:lnTo>
                      <a:pt x="227" y="182"/>
                    </a:lnTo>
                    <a:lnTo>
                      <a:pt x="227" y="227"/>
                    </a:lnTo>
                    <a:lnTo>
                      <a:pt x="250" y="250"/>
                    </a:lnTo>
                    <a:lnTo>
                      <a:pt x="227" y="273"/>
                    </a:lnTo>
                    <a:lnTo>
                      <a:pt x="227" y="318"/>
                    </a:lnTo>
                    <a:lnTo>
                      <a:pt x="159" y="363"/>
                    </a:lnTo>
                    <a:lnTo>
                      <a:pt x="91" y="318"/>
                    </a:lnTo>
                    <a:lnTo>
                      <a:pt x="68" y="341"/>
                    </a:lnTo>
                    <a:lnTo>
                      <a:pt x="23" y="318"/>
                    </a:lnTo>
                    <a:lnTo>
                      <a:pt x="0" y="227"/>
                    </a:lnTo>
                    <a:lnTo>
                      <a:pt x="46" y="182"/>
                    </a:lnTo>
                    <a:lnTo>
                      <a:pt x="46" y="137"/>
                    </a:lnTo>
                    <a:lnTo>
                      <a:pt x="23" y="91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009900"/>
                  </a:gs>
                  <a:gs pos="100000">
                    <a:schemeClr val="folHlink"/>
                  </a:gs>
                </a:gsLst>
                <a:lin ang="18900000" scaled="1"/>
              </a:gradFill>
              <a:ln w="19050" cap="flat">
                <a:solidFill>
                  <a:srgbClr val="0066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307" name="Freeform 163"/>
              <p:cNvSpPr>
                <a:spLocks/>
              </p:cNvSpPr>
              <p:nvPr/>
            </p:nvSpPr>
            <p:spPr bwMode="auto">
              <a:xfrm>
                <a:off x="2694" y="4861"/>
                <a:ext cx="317" cy="409"/>
              </a:xfrm>
              <a:custGeom>
                <a:avLst/>
                <a:gdLst>
                  <a:gd name="T0" fmla="*/ 249 w 317"/>
                  <a:gd name="T1" fmla="*/ 0 h 409"/>
                  <a:gd name="T2" fmla="*/ 272 w 317"/>
                  <a:gd name="T3" fmla="*/ 91 h 409"/>
                  <a:gd name="T4" fmla="*/ 227 w 317"/>
                  <a:gd name="T5" fmla="*/ 91 h 409"/>
                  <a:gd name="T6" fmla="*/ 181 w 317"/>
                  <a:gd name="T7" fmla="*/ 136 h 409"/>
                  <a:gd name="T8" fmla="*/ 181 w 317"/>
                  <a:gd name="T9" fmla="*/ 205 h 409"/>
                  <a:gd name="T10" fmla="*/ 272 w 317"/>
                  <a:gd name="T11" fmla="*/ 273 h 409"/>
                  <a:gd name="T12" fmla="*/ 317 w 317"/>
                  <a:gd name="T13" fmla="*/ 341 h 409"/>
                  <a:gd name="T14" fmla="*/ 272 w 317"/>
                  <a:gd name="T15" fmla="*/ 363 h 409"/>
                  <a:gd name="T16" fmla="*/ 249 w 317"/>
                  <a:gd name="T17" fmla="*/ 386 h 409"/>
                  <a:gd name="T18" fmla="*/ 204 w 317"/>
                  <a:gd name="T19" fmla="*/ 409 h 409"/>
                  <a:gd name="T20" fmla="*/ 136 w 317"/>
                  <a:gd name="T21" fmla="*/ 386 h 409"/>
                  <a:gd name="T22" fmla="*/ 90 w 317"/>
                  <a:gd name="T23" fmla="*/ 318 h 409"/>
                  <a:gd name="T24" fmla="*/ 90 w 317"/>
                  <a:gd name="T25" fmla="*/ 273 h 409"/>
                  <a:gd name="T26" fmla="*/ 45 w 317"/>
                  <a:gd name="T27" fmla="*/ 227 h 409"/>
                  <a:gd name="T28" fmla="*/ 45 w 317"/>
                  <a:gd name="T29" fmla="*/ 182 h 409"/>
                  <a:gd name="T30" fmla="*/ 0 w 317"/>
                  <a:gd name="T31" fmla="*/ 159 h 409"/>
                  <a:gd name="T32" fmla="*/ 22 w 317"/>
                  <a:gd name="T33" fmla="*/ 136 h 409"/>
                  <a:gd name="T34" fmla="*/ 45 w 317"/>
                  <a:gd name="T35" fmla="*/ 114 h 409"/>
                  <a:gd name="T36" fmla="*/ 45 w 317"/>
                  <a:gd name="T37" fmla="*/ 91 h 409"/>
                  <a:gd name="T38" fmla="*/ 90 w 317"/>
                  <a:gd name="T39" fmla="*/ 68 h 409"/>
                  <a:gd name="T40" fmla="*/ 68 w 317"/>
                  <a:gd name="T41" fmla="*/ 46 h 409"/>
                  <a:gd name="T42" fmla="*/ 45 w 317"/>
                  <a:gd name="T43" fmla="*/ 0 h 409"/>
                  <a:gd name="T44" fmla="*/ 113 w 317"/>
                  <a:gd name="T45" fmla="*/ 0 h 409"/>
                  <a:gd name="T46" fmla="*/ 249 w 317"/>
                  <a:gd name="T47" fmla="*/ 0 h 4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317" h="409">
                    <a:moveTo>
                      <a:pt x="249" y="0"/>
                    </a:moveTo>
                    <a:lnTo>
                      <a:pt x="272" y="91"/>
                    </a:lnTo>
                    <a:lnTo>
                      <a:pt x="227" y="91"/>
                    </a:lnTo>
                    <a:lnTo>
                      <a:pt x="181" y="136"/>
                    </a:lnTo>
                    <a:lnTo>
                      <a:pt x="181" y="205"/>
                    </a:lnTo>
                    <a:lnTo>
                      <a:pt x="272" y="273"/>
                    </a:lnTo>
                    <a:lnTo>
                      <a:pt x="317" y="341"/>
                    </a:lnTo>
                    <a:lnTo>
                      <a:pt x="272" y="363"/>
                    </a:lnTo>
                    <a:lnTo>
                      <a:pt x="249" y="386"/>
                    </a:lnTo>
                    <a:lnTo>
                      <a:pt x="204" y="409"/>
                    </a:lnTo>
                    <a:lnTo>
                      <a:pt x="136" y="386"/>
                    </a:lnTo>
                    <a:lnTo>
                      <a:pt x="90" y="318"/>
                    </a:lnTo>
                    <a:lnTo>
                      <a:pt x="90" y="273"/>
                    </a:lnTo>
                    <a:lnTo>
                      <a:pt x="45" y="227"/>
                    </a:lnTo>
                    <a:lnTo>
                      <a:pt x="45" y="182"/>
                    </a:lnTo>
                    <a:lnTo>
                      <a:pt x="0" y="159"/>
                    </a:lnTo>
                    <a:lnTo>
                      <a:pt x="22" y="136"/>
                    </a:lnTo>
                    <a:lnTo>
                      <a:pt x="45" y="114"/>
                    </a:lnTo>
                    <a:lnTo>
                      <a:pt x="45" y="91"/>
                    </a:lnTo>
                    <a:lnTo>
                      <a:pt x="90" y="68"/>
                    </a:lnTo>
                    <a:lnTo>
                      <a:pt x="68" y="46"/>
                    </a:lnTo>
                    <a:lnTo>
                      <a:pt x="45" y="0"/>
                    </a:lnTo>
                    <a:lnTo>
                      <a:pt x="113" y="0"/>
                    </a:lnTo>
                    <a:lnTo>
                      <a:pt x="249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009900"/>
                  </a:gs>
                  <a:gs pos="100000">
                    <a:schemeClr val="folHlink"/>
                  </a:gs>
                </a:gsLst>
                <a:lin ang="18900000" scaled="1"/>
              </a:gradFill>
              <a:ln w="19050" cap="flat">
                <a:solidFill>
                  <a:srgbClr val="0066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308" name="Freeform 164"/>
              <p:cNvSpPr>
                <a:spLocks/>
              </p:cNvSpPr>
              <p:nvPr/>
            </p:nvSpPr>
            <p:spPr bwMode="auto">
              <a:xfrm>
                <a:off x="2739" y="4589"/>
                <a:ext cx="295" cy="272"/>
              </a:xfrm>
              <a:custGeom>
                <a:avLst/>
                <a:gdLst>
                  <a:gd name="T0" fmla="*/ 0 w 295"/>
                  <a:gd name="T1" fmla="*/ 272 h 272"/>
                  <a:gd name="T2" fmla="*/ 204 w 295"/>
                  <a:gd name="T3" fmla="*/ 272 h 272"/>
                  <a:gd name="T4" fmla="*/ 250 w 295"/>
                  <a:gd name="T5" fmla="*/ 204 h 272"/>
                  <a:gd name="T6" fmla="*/ 250 w 295"/>
                  <a:gd name="T7" fmla="*/ 159 h 272"/>
                  <a:gd name="T8" fmla="*/ 295 w 295"/>
                  <a:gd name="T9" fmla="*/ 114 h 272"/>
                  <a:gd name="T10" fmla="*/ 272 w 295"/>
                  <a:gd name="T11" fmla="*/ 46 h 272"/>
                  <a:gd name="T12" fmla="*/ 227 w 295"/>
                  <a:gd name="T13" fmla="*/ 0 h 272"/>
                  <a:gd name="T14" fmla="*/ 182 w 295"/>
                  <a:gd name="T15" fmla="*/ 46 h 272"/>
                  <a:gd name="T16" fmla="*/ 159 w 295"/>
                  <a:gd name="T17" fmla="*/ 136 h 272"/>
                  <a:gd name="T18" fmla="*/ 159 w 295"/>
                  <a:gd name="T19" fmla="*/ 182 h 272"/>
                  <a:gd name="T20" fmla="*/ 114 w 295"/>
                  <a:gd name="T21" fmla="*/ 227 h 272"/>
                  <a:gd name="T22" fmla="*/ 0 w 295"/>
                  <a:gd name="T23" fmla="*/ 272 h 2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95" h="272">
                    <a:moveTo>
                      <a:pt x="0" y="272"/>
                    </a:moveTo>
                    <a:lnTo>
                      <a:pt x="204" y="272"/>
                    </a:lnTo>
                    <a:lnTo>
                      <a:pt x="250" y="204"/>
                    </a:lnTo>
                    <a:lnTo>
                      <a:pt x="250" y="159"/>
                    </a:lnTo>
                    <a:lnTo>
                      <a:pt x="295" y="114"/>
                    </a:lnTo>
                    <a:lnTo>
                      <a:pt x="272" y="46"/>
                    </a:lnTo>
                    <a:lnTo>
                      <a:pt x="227" y="0"/>
                    </a:lnTo>
                    <a:lnTo>
                      <a:pt x="182" y="46"/>
                    </a:lnTo>
                    <a:lnTo>
                      <a:pt x="159" y="136"/>
                    </a:lnTo>
                    <a:lnTo>
                      <a:pt x="159" y="182"/>
                    </a:lnTo>
                    <a:lnTo>
                      <a:pt x="114" y="227"/>
                    </a:lnTo>
                    <a:lnTo>
                      <a:pt x="0" y="27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009900"/>
                  </a:gs>
                  <a:gs pos="100000">
                    <a:schemeClr val="folHlink"/>
                  </a:gs>
                </a:gsLst>
                <a:lin ang="18900000" scaled="1"/>
              </a:gradFill>
              <a:ln w="19050" cap="flat">
                <a:solidFill>
                  <a:srgbClr val="0066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309" name="Freeform 165"/>
              <p:cNvSpPr>
                <a:spLocks/>
              </p:cNvSpPr>
              <p:nvPr/>
            </p:nvSpPr>
            <p:spPr bwMode="auto">
              <a:xfrm>
                <a:off x="2784" y="4226"/>
                <a:ext cx="363" cy="522"/>
              </a:xfrm>
              <a:custGeom>
                <a:avLst/>
                <a:gdLst>
                  <a:gd name="T0" fmla="*/ 227 w 363"/>
                  <a:gd name="T1" fmla="*/ 114 h 522"/>
                  <a:gd name="T2" fmla="*/ 205 w 363"/>
                  <a:gd name="T3" fmla="*/ 114 h 522"/>
                  <a:gd name="T4" fmla="*/ 205 w 363"/>
                  <a:gd name="T5" fmla="*/ 136 h 522"/>
                  <a:gd name="T6" fmla="*/ 159 w 363"/>
                  <a:gd name="T7" fmla="*/ 136 h 522"/>
                  <a:gd name="T8" fmla="*/ 159 w 363"/>
                  <a:gd name="T9" fmla="*/ 114 h 522"/>
                  <a:gd name="T10" fmla="*/ 137 w 363"/>
                  <a:gd name="T11" fmla="*/ 91 h 522"/>
                  <a:gd name="T12" fmla="*/ 159 w 363"/>
                  <a:gd name="T13" fmla="*/ 68 h 522"/>
                  <a:gd name="T14" fmla="*/ 182 w 363"/>
                  <a:gd name="T15" fmla="*/ 46 h 522"/>
                  <a:gd name="T16" fmla="*/ 159 w 363"/>
                  <a:gd name="T17" fmla="*/ 0 h 522"/>
                  <a:gd name="T18" fmla="*/ 69 w 363"/>
                  <a:gd name="T19" fmla="*/ 23 h 522"/>
                  <a:gd name="T20" fmla="*/ 46 w 363"/>
                  <a:gd name="T21" fmla="*/ 23 h 522"/>
                  <a:gd name="T22" fmla="*/ 46 w 363"/>
                  <a:gd name="T23" fmla="*/ 91 h 522"/>
                  <a:gd name="T24" fmla="*/ 91 w 363"/>
                  <a:gd name="T25" fmla="*/ 91 h 522"/>
                  <a:gd name="T26" fmla="*/ 69 w 363"/>
                  <a:gd name="T27" fmla="*/ 136 h 522"/>
                  <a:gd name="T28" fmla="*/ 0 w 363"/>
                  <a:gd name="T29" fmla="*/ 136 h 522"/>
                  <a:gd name="T30" fmla="*/ 0 w 363"/>
                  <a:gd name="T31" fmla="*/ 182 h 522"/>
                  <a:gd name="T32" fmla="*/ 69 w 363"/>
                  <a:gd name="T33" fmla="*/ 205 h 522"/>
                  <a:gd name="T34" fmla="*/ 91 w 363"/>
                  <a:gd name="T35" fmla="*/ 250 h 522"/>
                  <a:gd name="T36" fmla="*/ 91 w 363"/>
                  <a:gd name="T37" fmla="*/ 318 h 522"/>
                  <a:gd name="T38" fmla="*/ 182 w 363"/>
                  <a:gd name="T39" fmla="*/ 363 h 522"/>
                  <a:gd name="T40" fmla="*/ 227 w 363"/>
                  <a:gd name="T41" fmla="*/ 409 h 522"/>
                  <a:gd name="T42" fmla="*/ 250 w 363"/>
                  <a:gd name="T43" fmla="*/ 477 h 522"/>
                  <a:gd name="T44" fmla="*/ 250 w 363"/>
                  <a:gd name="T45" fmla="*/ 522 h 522"/>
                  <a:gd name="T46" fmla="*/ 341 w 363"/>
                  <a:gd name="T47" fmla="*/ 522 h 522"/>
                  <a:gd name="T48" fmla="*/ 363 w 363"/>
                  <a:gd name="T49" fmla="*/ 477 h 522"/>
                  <a:gd name="T50" fmla="*/ 318 w 363"/>
                  <a:gd name="T51" fmla="*/ 454 h 522"/>
                  <a:gd name="T52" fmla="*/ 295 w 363"/>
                  <a:gd name="T53" fmla="*/ 363 h 522"/>
                  <a:gd name="T54" fmla="*/ 341 w 363"/>
                  <a:gd name="T55" fmla="*/ 318 h 522"/>
                  <a:gd name="T56" fmla="*/ 341 w 363"/>
                  <a:gd name="T57" fmla="*/ 273 h 522"/>
                  <a:gd name="T58" fmla="*/ 318 w 363"/>
                  <a:gd name="T59" fmla="*/ 227 h 522"/>
                  <a:gd name="T60" fmla="*/ 227 w 363"/>
                  <a:gd name="T61" fmla="*/ 205 h 522"/>
                  <a:gd name="T62" fmla="*/ 227 w 363"/>
                  <a:gd name="T63" fmla="*/ 114 h 5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363" h="522">
                    <a:moveTo>
                      <a:pt x="227" y="114"/>
                    </a:moveTo>
                    <a:lnTo>
                      <a:pt x="205" y="114"/>
                    </a:lnTo>
                    <a:lnTo>
                      <a:pt x="205" y="136"/>
                    </a:lnTo>
                    <a:lnTo>
                      <a:pt x="159" y="136"/>
                    </a:lnTo>
                    <a:lnTo>
                      <a:pt x="159" y="114"/>
                    </a:lnTo>
                    <a:lnTo>
                      <a:pt x="137" y="91"/>
                    </a:lnTo>
                    <a:lnTo>
                      <a:pt x="159" y="68"/>
                    </a:lnTo>
                    <a:lnTo>
                      <a:pt x="182" y="46"/>
                    </a:lnTo>
                    <a:lnTo>
                      <a:pt x="159" y="0"/>
                    </a:lnTo>
                    <a:lnTo>
                      <a:pt x="69" y="23"/>
                    </a:lnTo>
                    <a:lnTo>
                      <a:pt x="46" y="23"/>
                    </a:lnTo>
                    <a:lnTo>
                      <a:pt x="46" y="91"/>
                    </a:lnTo>
                    <a:lnTo>
                      <a:pt x="91" y="91"/>
                    </a:lnTo>
                    <a:lnTo>
                      <a:pt x="69" y="136"/>
                    </a:lnTo>
                    <a:lnTo>
                      <a:pt x="0" y="136"/>
                    </a:lnTo>
                    <a:lnTo>
                      <a:pt x="0" y="182"/>
                    </a:lnTo>
                    <a:lnTo>
                      <a:pt x="69" y="205"/>
                    </a:lnTo>
                    <a:lnTo>
                      <a:pt x="91" y="250"/>
                    </a:lnTo>
                    <a:lnTo>
                      <a:pt x="91" y="318"/>
                    </a:lnTo>
                    <a:lnTo>
                      <a:pt x="182" y="363"/>
                    </a:lnTo>
                    <a:lnTo>
                      <a:pt x="227" y="409"/>
                    </a:lnTo>
                    <a:lnTo>
                      <a:pt x="250" y="477"/>
                    </a:lnTo>
                    <a:lnTo>
                      <a:pt x="250" y="522"/>
                    </a:lnTo>
                    <a:lnTo>
                      <a:pt x="341" y="522"/>
                    </a:lnTo>
                    <a:lnTo>
                      <a:pt x="363" y="477"/>
                    </a:lnTo>
                    <a:lnTo>
                      <a:pt x="318" y="454"/>
                    </a:lnTo>
                    <a:lnTo>
                      <a:pt x="295" y="363"/>
                    </a:lnTo>
                    <a:lnTo>
                      <a:pt x="341" y="318"/>
                    </a:lnTo>
                    <a:lnTo>
                      <a:pt x="341" y="273"/>
                    </a:lnTo>
                    <a:lnTo>
                      <a:pt x="318" y="227"/>
                    </a:lnTo>
                    <a:lnTo>
                      <a:pt x="227" y="205"/>
                    </a:lnTo>
                    <a:lnTo>
                      <a:pt x="227" y="114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009900"/>
                  </a:gs>
                  <a:gs pos="100000">
                    <a:schemeClr val="folHlink"/>
                  </a:gs>
                </a:gsLst>
                <a:lin ang="18900000" scaled="1"/>
              </a:gradFill>
              <a:ln w="19050" cap="flat">
                <a:solidFill>
                  <a:srgbClr val="0066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310" name="Freeform 166"/>
              <p:cNvSpPr>
                <a:spLocks/>
              </p:cNvSpPr>
              <p:nvPr/>
            </p:nvSpPr>
            <p:spPr bwMode="auto">
              <a:xfrm>
                <a:off x="2512" y="4204"/>
                <a:ext cx="454" cy="521"/>
              </a:xfrm>
              <a:custGeom>
                <a:avLst/>
                <a:gdLst>
                  <a:gd name="T0" fmla="*/ 386 w 454"/>
                  <a:gd name="T1" fmla="*/ 521 h 521"/>
                  <a:gd name="T2" fmla="*/ 409 w 454"/>
                  <a:gd name="T3" fmla="*/ 431 h 521"/>
                  <a:gd name="T4" fmla="*/ 454 w 454"/>
                  <a:gd name="T5" fmla="*/ 385 h 521"/>
                  <a:gd name="T6" fmla="*/ 363 w 454"/>
                  <a:gd name="T7" fmla="*/ 340 h 521"/>
                  <a:gd name="T8" fmla="*/ 363 w 454"/>
                  <a:gd name="T9" fmla="*/ 272 h 521"/>
                  <a:gd name="T10" fmla="*/ 341 w 454"/>
                  <a:gd name="T11" fmla="*/ 227 h 521"/>
                  <a:gd name="T12" fmla="*/ 272 w 454"/>
                  <a:gd name="T13" fmla="*/ 204 h 521"/>
                  <a:gd name="T14" fmla="*/ 272 w 454"/>
                  <a:gd name="T15" fmla="*/ 158 h 521"/>
                  <a:gd name="T16" fmla="*/ 341 w 454"/>
                  <a:gd name="T17" fmla="*/ 158 h 521"/>
                  <a:gd name="T18" fmla="*/ 363 w 454"/>
                  <a:gd name="T19" fmla="*/ 113 h 521"/>
                  <a:gd name="T20" fmla="*/ 318 w 454"/>
                  <a:gd name="T21" fmla="*/ 113 h 521"/>
                  <a:gd name="T22" fmla="*/ 318 w 454"/>
                  <a:gd name="T23" fmla="*/ 45 h 521"/>
                  <a:gd name="T24" fmla="*/ 272 w 454"/>
                  <a:gd name="T25" fmla="*/ 22 h 521"/>
                  <a:gd name="T26" fmla="*/ 227 w 454"/>
                  <a:gd name="T27" fmla="*/ 22 h 521"/>
                  <a:gd name="T28" fmla="*/ 182 w 454"/>
                  <a:gd name="T29" fmla="*/ 0 h 521"/>
                  <a:gd name="T30" fmla="*/ 136 w 454"/>
                  <a:gd name="T31" fmla="*/ 22 h 521"/>
                  <a:gd name="T32" fmla="*/ 136 w 454"/>
                  <a:gd name="T33" fmla="*/ 68 h 521"/>
                  <a:gd name="T34" fmla="*/ 136 w 454"/>
                  <a:gd name="T35" fmla="*/ 158 h 521"/>
                  <a:gd name="T36" fmla="*/ 91 w 454"/>
                  <a:gd name="T37" fmla="*/ 181 h 521"/>
                  <a:gd name="T38" fmla="*/ 0 w 454"/>
                  <a:gd name="T39" fmla="*/ 295 h 521"/>
                  <a:gd name="T40" fmla="*/ 0 w 454"/>
                  <a:gd name="T41" fmla="*/ 340 h 521"/>
                  <a:gd name="T42" fmla="*/ 23 w 454"/>
                  <a:gd name="T43" fmla="*/ 363 h 521"/>
                  <a:gd name="T44" fmla="*/ 23 w 454"/>
                  <a:gd name="T45" fmla="*/ 408 h 521"/>
                  <a:gd name="T46" fmla="*/ 46 w 454"/>
                  <a:gd name="T47" fmla="*/ 385 h 521"/>
                  <a:gd name="T48" fmla="*/ 91 w 454"/>
                  <a:gd name="T49" fmla="*/ 385 h 521"/>
                  <a:gd name="T50" fmla="*/ 114 w 454"/>
                  <a:gd name="T51" fmla="*/ 408 h 521"/>
                  <a:gd name="T52" fmla="*/ 114 w 454"/>
                  <a:gd name="T53" fmla="*/ 385 h 521"/>
                  <a:gd name="T54" fmla="*/ 182 w 454"/>
                  <a:gd name="T55" fmla="*/ 408 h 521"/>
                  <a:gd name="T56" fmla="*/ 182 w 454"/>
                  <a:gd name="T57" fmla="*/ 453 h 521"/>
                  <a:gd name="T58" fmla="*/ 250 w 454"/>
                  <a:gd name="T59" fmla="*/ 499 h 521"/>
                  <a:gd name="T60" fmla="*/ 295 w 454"/>
                  <a:gd name="T61" fmla="*/ 499 h 521"/>
                  <a:gd name="T62" fmla="*/ 318 w 454"/>
                  <a:gd name="T63" fmla="*/ 476 h 521"/>
                  <a:gd name="T64" fmla="*/ 341 w 454"/>
                  <a:gd name="T65" fmla="*/ 476 h 521"/>
                  <a:gd name="T66" fmla="*/ 363 w 454"/>
                  <a:gd name="T67" fmla="*/ 499 h 521"/>
                  <a:gd name="T68" fmla="*/ 386 w 454"/>
                  <a:gd name="T69" fmla="*/ 521 h 5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454" h="521">
                    <a:moveTo>
                      <a:pt x="386" y="521"/>
                    </a:moveTo>
                    <a:lnTo>
                      <a:pt x="409" y="431"/>
                    </a:lnTo>
                    <a:lnTo>
                      <a:pt x="454" y="385"/>
                    </a:lnTo>
                    <a:lnTo>
                      <a:pt x="363" y="340"/>
                    </a:lnTo>
                    <a:lnTo>
                      <a:pt x="363" y="272"/>
                    </a:lnTo>
                    <a:lnTo>
                      <a:pt x="341" y="227"/>
                    </a:lnTo>
                    <a:lnTo>
                      <a:pt x="272" y="204"/>
                    </a:lnTo>
                    <a:lnTo>
                      <a:pt x="272" y="158"/>
                    </a:lnTo>
                    <a:lnTo>
                      <a:pt x="341" y="158"/>
                    </a:lnTo>
                    <a:lnTo>
                      <a:pt x="363" y="113"/>
                    </a:lnTo>
                    <a:lnTo>
                      <a:pt x="318" y="113"/>
                    </a:lnTo>
                    <a:lnTo>
                      <a:pt x="318" y="45"/>
                    </a:lnTo>
                    <a:lnTo>
                      <a:pt x="272" y="22"/>
                    </a:lnTo>
                    <a:lnTo>
                      <a:pt x="227" y="22"/>
                    </a:lnTo>
                    <a:lnTo>
                      <a:pt x="182" y="0"/>
                    </a:lnTo>
                    <a:lnTo>
                      <a:pt x="136" y="22"/>
                    </a:lnTo>
                    <a:lnTo>
                      <a:pt x="136" y="68"/>
                    </a:lnTo>
                    <a:lnTo>
                      <a:pt x="136" y="158"/>
                    </a:lnTo>
                    <a:lnTo>
                      <a:pt x="91" y="181"/>
                    </a:lnTo>
                    <a:lnTo>
                      <a:pt x="0" y="295"/>
                    </a:lnTo>
                    <a:lnTo>
                      <a:pt x="0" y="340"/>
                    </a:lnTo>
                    <a:lnTo>
                      <a:pt x="23" y="363"/>
                    </a:lnTo>
                    <a:lnTo>
                      <a:pt x="23" y="408"/>
                    </a:lnTo>
                    <a:lnTo>
                      <a:pt x="46" y="385"/>
                    </a:lnTo>
                    <a:lnTo>
                      <a:pt x="91" y="385"/>
                    </a:lnTo>
                    <a:lnTo>
                      <a:pt x="114" y="408"/>
                    </a:lnTo>
                    <a:lnTo>
                      <a:pt x="114" y="385"/>
                    </a:lnTo>
                    <a:lnTo>
                      <a:pt x="182" y="408"/>
                    </a:lnTo>
                    <a:lnTo>
                      <a:pt x="182" y="453"/>
                    </a:lnTo>
                    <a:lnTo>
                      <a:pt x="250" y="499"/>
                    </a:lnTo>
                    <a:lnTo>
                      <a:pt x="295" y="499"/>
                    </a:lnTo>
                    <a:lnTo>
                      <a:pt x="318" y="476"/>
                    </a:lnTo>
                    <a:lnTo>
                      <a:pt x="341" y="476"/>
                    </a:lnTo>
                    <a:lnTo>
                      <a:pt x="363" y="499"/>
                    </a:lnTo>
                    <a:lnTo>
                      <a:pt x="386" y="521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009900"/>
                  </a:gs>
                  <a:gs pos="100000">
                    <a:schemeClr val="folHlink"/>
                  </a:gs>
                </a:gsLst>
                <a:lin ang="18900000" scaled="1"/>
              </a:gradFill>
              <a:ln w="19050" cap="flat">
                <a:solidFill>
                  <a:srgbClr val="0066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311" name="Freeform 167"/>
              <p:cNvSpPr>
                <a:spLocks/>
              </p:cNvSpPr>
              <p:nvPr/>
            </p:nvSpPr>
            <p:spPr bwMode="auto">
              <a:xfrm>
                <a:off x="2127" y="4181"/>
                <a:ext cx="521" cy="204"/>
              </a:xfrm>
              <a:custGeom>
                <a:avLst/>
                <a:gdLst>
                  <a:gd name="T0" fmla="*/ 521 w 521"/>
                  <a:gd name="T1" fmla="*/ 45 h 204"/>
                  <a:gd name="T2" fmla="*/ 521 w 521"/>
                  <a:gd name="T3" fmla="*/ 181 h 204"/>
                  <a:gd name="T4" fmla="*/ 476 w 521"/>
                  <a:gd name="T5" fmla="*/ 204 h 204"/>
                  <a:gd name="T6" fmla="*/ 385 w 521"/>
                  <a:gd name="T7" fmla="*/ 204 h 204"/>
                  <a:gd name="T8" fmla="*/ 385 w 521"/>
                  <a:gd name="T9" fmla="*/ 159 h 204"/>
                  <a:gd name="T10" fmla="*/ 363 w 521"/>
                  <a:gd name="T11" fmla="*/ 136 h 204"/>
                  <a:gd name="T12" fmla="*/ 317 w 521"/>
                  <a:gd name="T13" fmla="*/ 113 h 204"/>
                  <a:gd name="T14" fmla="*/ 272 w 521"/>
                  <a:gd name="T15" fmla="*/ 136 h 204"/>
                  <a:gd name="T16" fmla="*/ 249 w 521"/>
                  <a:gd name="T17" fmla="*/ 113 h 204"/>
                  <a:gd name="T18" fmla="*/ 204 w 521"/>
                  <a:gd name="T19" fmla="*/ 91 h 204"/>
                  <a:gd name="T20" fmla="*/ 159 w 521"/>
                  <a:gd name="T21" fmla="*/ 136 h 204"/>
                  <a:gd name="T22" fmla="*/ 90 w 521"/>
                  <a:gd name="T23" fmla="*/ 159 h 204"/>
                  <a:gd name="T24" fmla="*/ 45 w 521"/>
                  <a:gd name="T25" fmla="*/ 159 h 204"/>
                  <a:gd name="T26" fmla="*/ 0 w 521"/>
                  <a:gd name="T27" fmla="*/ 159 h 204"/>
                  <a:gd name="T28" fmla="*/ 22 w 521"/>
                  <a:gd name="T29" fmla="*/ 91 h 204"/>
                  <a:gd name="T30" fmla="*/ 90 w 521"/>
                  <a:gd name="T31" fmla="*/ 91 h 204"/>
                  <a:gd name="T32" fmla="*/ 113 w 521"/>
                  <a:gd name="T33" fmla="*/ 23 h 204"/>
                  <a:gd name="T34" fmla="*/ 136 w 521"/>
                  <a:gd name="T35" fmla="*/ 23 h 204"/>
                  <a:gd name="T36" fmla="*/ 181 w 521"/>
                  <a:gd name="T37" fmla="*/ 0 h 204"/>
                  <a:gd name="T38" fmla="*/ 204 w 521"/>
                  <a:gd name="T39" fmla="*/ 0 h 204"/>
                  <a:gd name="T40" fmla="*/ 272 w 521"/>
                  <a:gd name="T41" fmla="*/ 45 h 204"/>
                  <a:gd name="T42" fmla="*/ 385 w 521"/>
                  <a:gd name="T43" fmla="*/ 68 h 204"/>
                  <a:gd name="T44" fmla="*/ 476 w 521"/>
                  <a:gd name="T45" fmla="*/ 68 h 204"/>
                  <a:gd name="T46" fmla="*/ 521 w 521"/>
                  <a:gd name="T47" fmla="*/ 45 h 2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521" h="204">
                    <a:moveTo>
                      <a:pt x="521" y="45"/>
                    </a:moveTo>
                    <a:lnTo>
                      <a:pt x="521" y="181"/>
                    </a:lnTo>
                    <a:lnTo>
                      <a:pt x="476" y="204"/>
                    </a:lnTo>
                    <a:lnTo>
                      <a:pt x="385" y="204"/>
                    </a:lnTo>
                    <a:lnTo>
                      <a:pt x="385" y="159"/>
                    </a:lnTo>
                    <a:lnTo>
                      <a:pt x="363" y="136"/>
                    </a:lnTo>
                    <a:lnTo>
                      <a:pt x="317" y="113"/>
                    </a:lnTo>
                    <a:lnTo>
                      <a:pt x="272" y="136"/>
                    </a:lnTo>
                    <a:lnTo>
                      <a:pt x="249" y="113"/>
                    </a:lnTo>
                    <a:lnTo>
                      <a:pt x="204" y="91"/>
                    </a:lnTo>
                    <a:lnTo>
                      <a:pt x="159" y="136"/>
                    </a:lnTo>
                    <a:lnTo>
                      <a:pt x="90" y="159"/>
                    </a:lnTo>
                    <a:lnTo>
                      <a:pt x="45" y="159"/>
                    </a:lnTo>
                    <a:lnTo>
                      <a:pt x="0" y="159"/>
                    </a:lnTo>
                    <a:lnTo>
                      <a:pt x="22" y="91"/>
                    </a:lnTo>
                    <a:lnTo>
                      <a:pt x="90" y="91"/>
                    </a:lnTo>
                    <a:lnTo>
                      <a:pt x="113" y="23"/>
                    </a:lnTo>
                    <a:lnTo>
                      <a:pt x="136" y="23"/>
                    </a:lnTo>
                    <a:lnTo>
                      <a:pt x="181" y="0"/>
                    </a:lnTo>
                    <a:lnTo>
                      <a:pt x="204" y="0"/>
                    </a:lnTo>
                    <a:lnTo>
                      <a:pt x="272" y="45"/>
                    </a:lnTo>
                    <a:lnTo>
                      <a:pt x="385" y="68"/>
                    </a:lnTo>
                    <a:lnTo>
                      <a:pt x="476" y="68"/>
                    </a:lnTo>
                    <a:lnTo>
                      <a:pt x="521" y="45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009900"/>
                  </a:gs>
                  <a:gs pos="100000">
                    <a:schemeClr val="folHlink"/>
                  </a:gs>
                </a:gsLst>
                <a:lin ang="18900000" scaled="1"/>
              </a:gradFill>
              <a:ln w="19050" cap="flat">
                <a:solidFill>
                  <a:srgbClr val="0066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312" name="Freeform 168"/>
              <p:cNvSpPr>
                <a:spLocks/>
              </p:cNvSpPr>
              <p:nvPr/>
            </p:nvSpPr>
            <p:spPr bwMode="auto">
              <a:xfrm>
                <a:off x="2127" y="4272"/>
                <a:ext cx="476" cy="408"/>
              </a:xfrm>
              <a:custGeom>
                <a:avLst/>
                <a:gdLst>
                  <a:gd name="T0" fmla="*/ 0 w 476"/>
                  <a:gd name="T1" fmla="*/ 68 h 408"/>
                  <a:gd name="T2" fmla="*/ 90 w 476"/>
                  <a:gd name="T3" fmla="*/ 68 h 408"/>
                  <a:gd name="T4" fmla="*/ 159 w 476"/>
                  <a:gd name="T5" fmla="*/ 45 h 408"/>
                  <a:gd name="T6" fmla="*/ 204 w 476"/>
                  <a:gd name="T7" fmla="*/ 0 h 408"/>
                  <a:gd name="T8" fmla="*/ 249 w 476"/>
                  <a:gd name="T9" fmla="*/ 22 h 408"/>
                  <a:gd name="T10" fmla="*/ 272 w 476"/>
                  <a:gd name="T11" fmla="*/ 45 h 408"/>
                  <a:gd name="T12" fmla="*/ 317 w 476"/>
                  <a:gd name="T13" fmla="*/ 22 h 408"/>
                  <a:gd name="T14" fmla="*/ 363 w 476"/>
                  <a:gd name="T15" fmla="*/ 45 h 408"/>
                  <a:gd name="T16" fmla="*/ 385 w 476"/>
                  <a:gd name="T17" fmla="*/ 68 h 408"/>
                  <a:gd name="T18" fmla="*/ 385 w 476"/>
                  <a:gd name="T19" fmla="*/ 113 h 408"/>
                  <a:gd name="T20" fmla="*/ 476 w 476"/>
                  <a:gd name="T21" fmla="*/ 113 h 408"/>
                  <a:gd name="T22" fmla="*/ 385 w 476"/>
                  <a:gd name="T23" fmla="*/ 227 h 408"/>
                  <a:gd name="T24" fmla="*/ 385 w 476"/>
                  <a:gd name="T25" fmla="*/ 272 h 408"/>
                  <a:gd name="T26" fmla="*/ 408 w 476"/>
                  <a:gd name="T27" fmla="*/ 295 h 408"/>
                  <a:gd name="T28" fmla="*/ 408 w 476"/>
                  <a:gd name="T29" fmla="*/ 340 h 408"/>
                  <a:gd name="T30" fmla="*/ 385 w 476"/>
                  <a:gd name="T31" fmla="*/ 317 h 408"/>
                  <a:gd name="T32" fmla="*/ 363 w 476"/>
                  <a:gd name="T33" fmla="*/ 317 h 408"/>
                  <a:gd name="T34" fmla="*/ 340 w 476"/>
                  <a:gd name="T35" fmla="*/ 295 h 408"/>
                  <a:gd name="T36" fmla="*/ 317 w 476"/>
                  <a:gd name="T37" fmla="*/ 317 h 408"/>
                  <a:gd name="T38" fmla="*/ 363 w 476"/>
                  <a:gd name="T39" fmla="*/ 340 h 408"/>
                  <a:gd name="T40" fmla="*/ 295 w 476"/>
                  <a:gd name="T41" fmla="*/ 363 h 408"/>
                  <a:gd name="T42" fmla="*/ 249 w 476"/>
                  <a:gd name="T43" fmla="*/ 317 h 408"/>
                  <a:gd name="T44" fmla="*/ 227 w 476"/>
                  <a:gd name="T45" fmla="*/ 340 h 408"/>
                  <a:gd name="T46" fmla="*/ 227 w 476"/>
                  <a:gd name="T47" fmla="*/ 363 h 408"/>
                  <a:gd name="T48" fmla="*/ 204 w 476"/>
                  <a:gd name="T49" fmla="*/ 408 h 408"/>
                  <a:gd name="T50" fmla="*/ 181 w 476"/>
                  <a:gd name="T51" fmla="*/ 385 h 408"/>
                  <a:gd name="T52" fmla="*/ 159 w 476"/>
                  <a:gd name="T53" fmla="*/ 385 h 408"/>
                  <a:gd name="T54" fmla="*/ 159 w 476"/>
                  <a:gd name="T55" fmla="*/ 340 h 408"/>
                  <a:gd name="T56" fmla="*/ 113 w 476"/>
                  <a:gd name="T57" fmla="*/ 340 h 408"/>
                  <a:gd name="T58" fmla="*/ 90 w 476"/>
                  <a:gd name="T59" fmla="*/ 363 h 408"/>
                  <a:gd name="T60" fmla="*/ 45 w 476"/>
                  <a:gd name="T61" fmla="*/ 363 h 408"/>
                  <a:gd name="T62" fmla="*/ 45 w 476"/>
                  <a:gd name="T63" fmla="*/ 317 h 408"/>
                  <a:gd name="T64" fmla="*/ 68 w 476"/>
                  <a:gd name="T65" fmla="*/ 204 h 408"/>
                  <a:gd name="T66" fmla="*/ 45 w 476"/>
                  <a:gd name="T67" fmla="*/ 181 h 408"/>
                  <a:gd name="T68" fmla="*/ 68 w 476"/>
                  <a:gd name="T69" fmla="*/ 113 h 408"/>
                  <a:gd name="T70" fmla="*/ 0 w 476"/>
                  <a:gd name="T71" fmla="*/ 68 h 4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476" h="408">
                    <a:moveTo>
                      <a:pt x="0" y="68"/>
                    </a:moveTo>
                    <a:lnTo>
                      <a:pt x="90" y="68"/>
                    </a:lnTo>
                    <a:lnTo>
                      <a:pt x="159" y="45"/>
                    </a:lnTo>
                    <a:lnTo>
                      <a:pt x="204" y="0"/>
                    </a:lnTo>
                    <a:lnTo>
                      <a:pt x="249" y="22"/>
                    </a:lnTo>
                    <a:lnTo>
                      <a:pt x="272" y="45"/>
                    </a:lnTo>
                    <a:lnTo>
                      <a:pt x="317" y="22"/>
                    </a:lnTo>
                    <a:lnTo>
                      <a:pt x="363" y="45"/>
                    </a:lnTo>
                    <a:lnTo>
                      <a:pt x="385" y="68"/>
                    </a:lnTo>
                    <a:lnTo>
                      <a:pt x="385" y="113"/>
                    </a:lnTo>
                    <a:lnTo>
                      <a:pt x="476" y="113"/>
                    </a:lnTo>
                    <a:lnTo>
                      <a:pt x="385" y="227"/>
                    </a:lnTo>
                    <a:lnTo>
                      <a:pt x="385" y="272"/>
                    </a:lnTo>
                    <a:lnTo>
                      <a:pt x="408" y="295"/>
                    </a:lnTo>
                    <a:lnTo>
                      <a:pt x="408" y="340"/>
                    </a:lnTo>
                    <a:lnTo>
                      <a:pt x="385" y="317"/>
                    </a:lnTo>
                    <a:lnTo>
                      <a:pt x="363" y="317"/>
                    </a:lnTo>
                    <a:lnTo>
                      <a:pt x="340" y="295"/>
                    </a:lnTo>
                    <a:lnTo>
                      <a:pt x="317" y="317"/>
                    </a:lnTo>
                    <a:lnTo>
                      <a:pt x="363" y="340"/>
                    </a:lnTo>
                    <a:lnTo>
                      <a:pt x="295" y="363"/>
                    </a:lnTo>
                    <a:lnTo>
                      <a:pt x="249" y="317"/>
                    </a:lnTo>
                    <a:lnTo>
                      <a:pt x="227" y="340"/>
                    </a:lnTo>
                    <a:lnTo>
                      <a:pt x="227" y="363"/>
                    </a:lnTo>
                    <a:lnTo>
                      <a:pt x="204" y="408"/>
                    </a:lnTo>
                    <a:lnTo>
                      <a:pt x="181" y="385"/>
                    </a:lnTo>
                    <a:lnTo>
                      <a:pt x="159" y="385"/>
                    </a:lnTo>
                    <a:lnTo>
                      <a:pt x="159" y="340"/>
                    </a:lnTo>
                    <a:lnTo>
                      <a:pt x="113" y="340"/>
                    </a:lnTo>
                    <a:lnTo>
                      <a:pt x="90" y="363"/>
                    </a:lnTo>
                    <a:lnTo>
                      <a:pt x="45" y="363"/>
                    </a:lnTo>
                    <a:lnTo>
                      <a:pt x="45" y="317"/>
                    </a:lnTo>
                    <a:lnTo>
                      <a:pt x="68" y="204"/>
                    </a:lnTo>
                    <a:lnTo>
                      <a:pt x="45" y="181"/>
                    </a:lnTo>
                    <a:lnTo>
                      <a:pt x="68" y="113"/>
                    </a:lnTo>
                    <a:lnTo>
                      <a:pt x="0" y="68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009900"/>
                  </a:gs>
                  <a:gs pos="100000">
                    <a:schemeClr val="folHlink"/>
                  </a:gs>
                </a:gsLst>
                <a:lin ang="18900000" scaled="1"/>
              </a:gradFill>
              <a:ln w="19050" cap="flat">
                <a:solidFill>
                  <a:srgbClr val="0066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313" name="Freeform 169"/>
              <p:cNvSpPr>
                <a:spLocks/>
              </p:cNvSpPr>
              <p:nvPr/>
            </p:nvSpPr>
            <p:spPr bwMode="auto">
              <a:xfrm>
                <a:off x="1673" y="4294"/>
                <a:ext cx="522" cy="363"/>
              </a:xfrm>
              <a:custGeom>
                <a:avLst/>
                <a:gdLst>
                  <a:gd name="T0" fmla="*/ 23 w 522"/>
                  <a:gd name="T1" fmla="*/ 318 h 363"/>
                  <a:gd name="T2" fmla="*/ 0 w 522"/>
                  <a:gd name="T3" fmla="*/ 273 h 363"/>
                  <a:gd name="T4" fmla="*/ 0 w 522"/>
                  <a:gd name="T5" fmla="*/ 205 h 363"/>
                  <a:gd name="T6" fmla="*/ 46 w 522"/>
                  <a:gd name="T7" fmla="*/ 137 h 363"/>
                  <a:gd name="T8" fmla="*/ 68 w 522"/>
                  <a:gd name="T9" fmla="*/ 114 h 363"/>
                  <a:gd name="T10" fmla="*/ 136 w 522"/>
                  <a:gd name="T11" fmla="*/ 91 h 363"/>
                  <a:gd name="T12" fmla="*/ 204 w 522"/>
                  <a:gd name="T13" fmla="*/ 91 h 363"/>
                  <a:gd name="T14" fmla="*/ 272 w 522"/>
                  <a:gd name="T15" fmla="*/ 114 h 363"/>
                  <a:gd name="T16" fmla="*/ 272 w 522"/>
                  <a:gd name="T17" fmla="*/ 68 h 363"/>
                  <a:gd name="T18" fmla="*/ 318 w 522"/>
                  <a:gd name="T19" fmla="*/ 46 h 363"/>
                  <a:gd name="T20" fmla="*/ 363 w 522"/>
                  <a:gd name="T21" fmla="*/ 0 h 363"/>
                  <a:gd name="T22" fmla="*/ 431 w 522"/>
                  <a:gd name="T23" fmla="*/ 46 h 363"/>
                  <a:gd name="T24" fmla="*/ 454 w 522"/>
                  <a:gd name="T25" fmla="*/ 46 h 363"/>
                  <a:gd name="T26" fmla="*/ 522 w 522"/>
                  <a:gd name="T27" fmla="*/ 91 h 363"/>
                  <a:gd name="T28" fmla="*/ 499 w 522"/>
                  <a:gd name="T29" fmla="*/ 159 h 363"/>
                  <a:gd name="T30" fmla="*/ 522 w 522"/>
                  <a:gd name="T31" fmla="*/ 182 h 363"/>
                  <a:gd name="T32" fmla="*/ 499 w 522"/>
                  <a:gd name="T33" fmla="*/ 295 h 363"/>
                  <a:gd name="T34" fmla="*/ 499 w 522"/>
                  <a:gd name="T35" fmla="*/ 341 h 363"/>
                  <a:gd name="T36" fmla="*/ 454 w 522"/>
                  <a:gd name="T37" fmla="*/ 363 h 363"/>
                  <a:gd name="T38" fmla="*/ 431 w 522"/>
                  <a:gd name="T39" fmla="*/ 341 h 363"/>
                  <a:gd name="T40" fmla="*/ 431 w 522"/>
                  <a:gd name="T41" fmla="*/ 318 h 363"/>
                  <a:gd name="T42" fmla="*/ 408 w 522"/>
                  <a:gd name="T43" fmla="*/ 341 h 363"/>
                  <a:gd name="T44" fmla="*/ 386 w 522"/>
                  <a:gd name="T45" fmla="*/ 341 h 363"/>
                  <a:gd name="T46" fmla="*/ 363 w 522"/>
                  <a:gd name="T47" fmla="*/ 318 h 363"/>
                  <a:gd name="T48" fmla="*/ 363 w 522"/>
                  <a:gd name="T49" fmla="*/ 341 h 363"/>
                  <a:gd name="T50" fmla="*/ 340 w 522"/>
                  <a:gd name="T51" fmla="*/ 363 h 363"/>
                  <a:gd name="T52" fmla="*/ 318 w 522"/>
                  <a:gd name="T53" fmla="*/ 341 h 363"/>
                  <a:gd name="T54" fmla="*/ 295 w 522"/>
                  <a:gd name="T55" fmla="*/ 341 h 363"/>
                  <a:gd name="T56" fmla="*/ 272 w 522"/>
                  <a:gd name="T57" fmla="*/ 363 h 363"/>
                  <a:gd name="T58" fmla="*/ 250 w 522"/>
                  <a:gd name="T59" fmla="*/ 341 h 363"/>
                  <a:gd name="T60" fmla="*/ 204 w 522"/>
                  <a:gd name="T61" fmla="*/ 363 h 363"/>
                  <a:gd name="T62" fmla="*/ 182 w 522"/>
                  <a:gd name="T63" fmla="*/ 363 h 363"/>
                  <a:gd name="T64" fmla="*/ 159 w 522"/>
                  <a:gd name="T65" fmla="*/ 341 h 363"/>
                  <a:gd name="T66" fmla="*/ 159 w 522"/>
                  <a:gd name="T67" fmla="*/ 318 h 363"/>
                  <a:gd name="T68" fmla="*/ 159 w 522"/>
                  <a:gd name="T69" fmla="*/ 295 h 363"/>
                  <a:gd name="T70" fmla="*/ 114 w 522"/>
                  <a:gd name="T71" fmla="*/ 273 h 363"/>
                  <a:gd name="T72" fmla="*/ 46 w 522"/>
                  <a:gd name="T73" fmla="*/ 318 h 363"/>
                  <a:gd name="T74" fmla="*/ 23 w 522"/>
                  <a:gd name="T75" fmla="*/ 318 h 3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522" h="363">
                    <a:moveTo>
                      <a:pt x="23" y="318"/>
                    </a:moveTo>
                    <a:lnTo>
                      <a:pt x="0" y="273"/>
                    </a:lnTo>
                    <a:lnTo>
                      <a:pt x="0" y="205"/>
                    </a:lnTo>
                    <a:lnTo>
                      <a:pt x="46" y="137"/>
                    </a:lnTo>
                    <a:lnTo>
                      <a:pt x="68" y="114"/>
                    </a:lnTo>
                    <a:lnTo>
                      <a:pt x="136" y="91"/>
                    </a:lnTo>
                    <a:lnTo>
                      <a:pt x="204" y="91"/>
                    </a:lnTo>
                    <a:lnTo>
                      <a:pt x="272" y="114"/>
                    </a:lnTo>
                    <a:lnTo>
                      <a:pt x="272" y="68"/>
                    </a:lnTo>
                    <a:lnTo>
                      <a:pt x="318" y="46"/>
                    </a:lnTo>
                    <a:lnTo>
                      <a:pt x="363" y="0"/>
                    </a:lnTo>
                    <a:lnTo>
                      <a:pt x="431" y="46"/>
                    </a:lnTo>
                    <a:lnTo>
                      <a:pt x="454" y="46"/>
                    </a:lnTo>
                    <a:lnTo>
                      <a:pt x="522" y="91"/>
                    </a:lnTo>
                    <a:lnTo>
                      <a:pt x="499" y="159"/>
                    </a:lnTo>
                    <a:lnTo>
                      <a:pt x="522" y="182"/>
                    </a:lnTo>
                    <a:lnTo>
                      <a:pt x="499" y="295"/>
                    </a:lnTo>
                    <a:lnTo>
                      <a:pt x="499" y="341"/>
                    </a:lnTo>
                    <a:lnTo>
                      <a:pt x="454" y="363"/>
                    </a:lnTo>
                    <a:lnTo>
                      <a:pt x="431" y="341"/>
                    </a:lnTo>
                    <a:lnTo>
                      <a:pt x="431" y="318"/>
                    </a:lnTo>
                    <a:lnTo>
                      <a:pt x="408" y="341"/>
                    </a:lnTo>
                    <a:lnTo>
                      <a:pt x="386" y="341"/>
                    </a:lnTo>
                    <a:lnTo>
                      <a:pt x="363" y="318"/>
                    </a:lnTo>
                    <a:lnTo>
                      <a:pt x="363" y="341"/>
                    </a:lnTo>
                    <a:lnTo>
                      <a:pt x="340" y="363"/>
                    </a:lnTo>
                    <a:lnTo>
                      <a:pt x="318" y="341"/>
                    </a:lnTo>
                    <a:lnTo>
                      <a:pt x="295" y="341"/>
                    </a:lnTo>
                    <a:lnTo>
                      <a:pt x="272" y="363"/>
                    </a:lnTo>
                    <a:lnTo>
                      <a:pt x="250" y="341"/>
                    </a:lnTo>
                    <a:lnTo>
                      <a:pt x="204" y="363"/>
                    </a:lnTo>
                    <a:lnTo>
                      <a:pt x="182" y="363"/>
                    </a:lnTo>
                    <a:lnTo>
                      <a:pt x="159" y="341"/>
                    </a:lnTo>
                    <a:lnTo>
                      <a:pt x="159" y="318"/>
                    </a:lnTo>
                    <a:lnTo>
                      <a:pt x="159" y="295"/>
                    </a:lnTo>
                    <a:lnTo>
                      <a:pt x="114" y="273"/>
                    </a:lnTo>
                    <a:lnTo>
                      <a:pt x="46" y="318"/>
                    </a:lnTo>
                    <a:lnTo>
                      <a:pt x="23" y="318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009900"/>
                  </a:gs>
                  <a:gs pos="100000">
                    <a:schemeClr val="folHlink"/>
                  </a:gs>
                </a:gsLst>
                <a:lin ang="18900000" scaled="1"/>
              </a:gradFill>
              <a:ln w="19050" cap="flat">
                <a:solidFill>
                  <a:srgbClr val="0066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314" name="Freeform 170"/>
              <p:cNvSpPr>
                <a:spLocks/>
              </p:cNvSpPr>
              <p:nvPr/>
            </p:nvSpPr>
            <p:spPr bwMode="auto">
              <a:xfrm>
                <a:off x="4553" y="3637"/>
                <a:ext cx="704" cy="612"/>
              </a:xfrm>
              <a:custGeom>
                <a:avLst/>
                <a:gdLst>
                  <a:gd name="T0" fmla="*/ 0 w 704"/>
                  <a:gd name="T1" fmla="*/ 453 h 612"/>
                  <a:gd name="T2" fmla="*/ 0 w 704"/>
                  <a:gd name="T3" fmla="*/ 340 h 612"/>
                  <a:gd name="T4" fmla="*/ 23 w 704"/>
                  <a:gd name="T5" fmla="*/ 317 h 612"/>
                  <a:gd name="T6" fmla="*/ 0 w 704"/>
                  <a:gd name="T7" fmla="*/ 249 h 612"/>
                  <a:gd name="T8" fmla="*/ 46 w 704"/>
                  <a:gd name="T9" fmla="*/ 204 h 612"/>
                  <a:gd name="T10" fmla="*/ 159 w 704"/>
                  <a:gd name="T11" fmla="*/ 204 h 612"/>
                  <a:gd name="T12" fmla="*/ 227 w 704"/>
                  <a:gd name="T13" fmla="*/ 90 h 612"/>
                  <a:gd name="T14" fmla="*/ 273 w 704"/>
                  <a:gd name="T15" fmla="*/ 90 h 612"/>
                  <a:gd name="T16" fmla="*/ 363 w 704"/>
                  <a:gd name="T17" fmla="*/ 158 h 612"/>
                  <a:gd name="T18" fmla="*/ 409 w 704"/>
                  <a:gd name="T19" fmla="*/ 158 h 612"/>
                  <a:gd name="T20" fmla="*/ 431 w 704"/>
                  <a:gd name="T21" fmla="*/ 113 h 612"/>
                  <a:gd name="T22" fmla="*/ 454 w 704"/>
                  <a:gd name="T23" fmla="*/ 90 h 612"/>
                  <a:gd name="T24" fmla="*/ 477 w 704"/>
                  <a:gd name="T25" fmla="*/ 0 h 612"/>
                  <a:gd name="T26" fmla="*/ 499 w 704"/>
                  <a:gd name="T27" fmla="*/ 0 h 612"/>
                  <a:gd name="T28" fmla="*/ 522 w 704"/>
                  <a:gd name="T29" fmla="*/ 45 h 612"/>
                  <a:gd name="T30" fmla="*/ 522 w 704"/>
                  <a:gd name="T31" fmla="*/ 90 h 612"/>
                  <a:gd name="T32" fmla="*/ 567 w 704"/>
                  <a:gd name="T33" fmla="*/ 113 h 612"/>
                  <a:gd name="T34" fmla="*/ 590 w 704"/>
                  <a:gd name="T35" fmla="*/ 181 h 612"/>
                  <a:gd name="T36" fmla="*/ 658 w 704"/>
                  <a:gd name="T37" fmla="*/ 204 h 612"/>
                  <a:gd name="T38" fmla="*/ 704 w 704"/>
                  <a:gd name="T39" fmla="*/ 204 h 612"/>
                  <a:gd name="T40" fmla="*/ 704 w 704"/>
                  <a:gd name="T41" fmla="*/ 272 h 612"/>
                  <a:gd name="T42" fmla="*/ 658 w 704"/>
                  <a:gd name="T43" fmla="*/ 453 h 612"/>
                  <a:gd name="T44" fmla="*/ 590 w 704"/>
                  <a:gd name="T45" fmla="*/ 567 h 612"/>
                  <a:gd name="T46" fmla="*/ 567 w 704"/>
                  <a:gd name="T47" fmla="*/ 589 h 612"/>
                  <a:gd name="T48" fmla="*/ 522 w 704"/>
                  <a:gd name="T49" fmla="*/ 589 h 612"/>
                  <a:gd name="T50" fmla="*/ 499 w 704"/>
                  <a:gd name="T51" fmla="*/ 612 h 612"/>
                  <a:gd name="T52" fmla="*/ 477 w 704"/>
                  <a:gd name="T53" fmla="*/ 589 h 612"/>
                  <a:gd name="T54" fmla="*/ 454 w 704"/>
                  <a:gd name="T55" fmla="*/ 544 h 612"/>
                  <a:gd name="T56" fmla="*/ 431 w 704"/>
                  <a:gd name="T57" fmla="*/ 567 h 612"/>
                  <a:gd name="T58" fmla="*/ 431 w 704"/>
                  <a:gd name="T59" fmla="*/ 612 h 612"/>
                  <a:gd name="T60" fmla="*/ 363 w 704"/>
                  <a:gd name="T61" fmla="*/ 567 h 612"/>
                  <a:gd name="T62" fmla="*/ 363 w 704"/>
                  <a:gd name="T63" fmla="*/ 521 h 612"/>
                  <a:gd name="T64" fmla="*/ 273 w 704"/>
                  <a:gd name="T65" fmla="*/ 408 h 612"/>
                  <a:gd name="T66" fmla="*/ 205 w 704"/>
                  <a:gd name="T67" fmla="*/ 385 h 612"/>
                  <a:gd name="T68" fmla="*/ 159 w 704"/>
                  <a:gd name="T69" fmla="*/ 453 h 612"/>
                  <a:gd name="T70" fmla="*/ 114 w 704"/>
                  <a:gd name="T71" fmla="*/ 453 h 612"/>
                  <a:gd name="T72" fmla="*/ 91 w 704"/>
                  <a:gd name="T73" fmla="*/ 431 h 612"/>
                  <a:gd name="T74" fmla="*/ 23 w 704"/>
                  <a:gd name="T75" fmla="*/ 476 h 612"/>
                  <a:gd name="T76" fmla="*/ 0 w 704"/>
                  <a:gd name="T77" fmla="*/ 453 h 6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704" h="612">
                    <a:moveTo>
                      <a:pt x="0" y="453"/>
                    </a:moveTo>
                    <a:lnTo>
                      <a:pt x="0" y="340"/>
                    </a:lnTo>
                    <a:lnTo>
                      <a:pt x="23" y="317"/>
                    </a:lnTo>
                    <a:lnTo>
                      <a:pt x="0" y="249"/>
                    </a:lnTo>
                    <a:lnTo>
                      <a:pt x="46" y="204"/>
                    </a:lnTo>
                    <a:lnTo>
                      <a:pt x="159" y="204"/>
                    </a:lnTo>
                    <a:lnTo>
                      <a:pt x="227" y="90"/>
                    </a:lnTo>
                    <a:lnTo>
                      <a:pt x="273" y="90"/>
                    </a:lnTo>
                    <a:lnTo>
                      <a:pt x="363" y="158"/>
                    </a:lnTo>
                    <a:lnTo>
                      <a:pt x="409" y="158"/>
                    </a:lnTo>
                    <a:lnTo>
                      <a:pt x="431" y="113"/>
                    </a:lnTo>
                    <a:lnTo>
                      <a:pt x="454" y="90"/>
                    </a:lnTo>
                    <a:lnTo>
                      <a:pt x="477" y="0"/>
                    </a:lnTo>
                    <a:lnTo>
                      <a:pt x="499" y="0"/>
                    </a:lnTo>
                    <a:lnTo>
                      <a:pt x="522" y="45"/>
                    </a:lnTo>
                    <a:lnTo>
                      <a:pt x="522" y="90"/>
                    </a:lnTo>
                    <a:lnTo>
                      <a:pt x="567" y="113"/>
                    </a:lnTo>
                    <a:lnTo>
                      <a:pt x="590" y="181"/>
                    </a:lnTo>
                    <a:lnTo>
                      <a:pt x="658" y="204"/>
                    </a:lnTo>
                    <a:lnTo>
                      <a:pt x="704" y="204"/>
                    </a:lnTo>
                    <a:lnTo>
                      <a:pt x="704" y="272"/>
                    </a:lnTo>
                    <a:lnTo>
                      <a:pt x="658" y="453"/>
                    </a:lnTo>
                    <a:lnTo>
                      <a:pt x="590" y="567"/>
                    </a:lnTo>
                    <a:lnTo>
                      <a:pt x="567" y="589"/>
                    </a:lnTo>
                    <a:lnTo>
                      <a:pt x="522" y="589"/>
                    </a:lnTo>
                    <a:lnTo>
                      <a:pt x="499" y="612"/>
                    </a:lnTo>
                    <a:lnTo>
                      <a:pt x="477" y="589"/>
                    </a:lnTo>
                    <a:lnTo>
                      <a:pt x="454" y="544"/>
                    </a:lnTo>
                    <a:lnTo>
                      <a:pt x="431" y="567"/>
                    </a:lnTo>
                    <a:lnTo>
                      <a:pt x="431" y="612"/>
                    </a:lnTo>
                    <a:lnTo>
                      <a:pt x="363" y="567"/>
                    </a:lnTo>
                    <a:lnTo>
                      <a:pt x="363" y="521"/>
                    </a:lnTo>
                    <a:lnTo>
                      <a:pt x="273" y="408"/>
                    </a:lnTo>
                    <a:lnTo>
                      <a:pt x="205" y="385"/>
                    </a:lnTo>
                    <a:lnTo>
                      <a:pt x="159" y="453"/>
                    </a:lnTo>
                    <a:lnTo>
                      <a:pt x="114" y="453"/>
                    </a:lnTo>
                    <a:lnTo>
                      <a:pt x="91" y="431"/>
                    </a:lnTo>
                    <a:lnTo>
                      <a:pt x="23" y="476"/>
                    </a:lnTo>
                    <a:lnTo>
                      <a:pt x="0" y="453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009900"/>
                  </a:gs>
                  <a:gs pos="100000">
                    <a:schemeClr val="folHlink"/>
                  </a:gs>
                </a:gsLst>
                <a:lin ang="18900000" scaled="1"/>
              </a:gradFill>
              <a:ln w="19050" cap="flat">
                <a:solidFill>
                  <a:srgbClr val="0066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315" name="Freeform 171"/>
              <p:cNvSpPr>
                <a:spLocks/>
              </p:cNvSpPr>
              <p:nvPr/>
            </p:nvSpPr>
            <p:spPr bwMode="auto">
              <a:xfrm>
                <a:off x="5075" y="3297"/>
                <a:ext cx="567" cy="544"/>
              </a:xfrm>
              <a:custGeom>
                <a:avLst/>
                <a:gdLst>
                  <a:gd name="T0" fmla="*/ 0 w 567"/>
                  <a:gd name="T1" fmla="*/ 385 h 544"/>
                  <a:gd name="T2" fmla="*/ 23 w 567"/>
                  <a:gd name="T3" fmla="*/ 340 h 544"/>
                  <a:gd name="T4" fmla="*/ 23 w 567"/>
                  <a:gd name="T5" fmla="*/ 272 h 544"/>
                  <a:gd name="T6" fmla="*/ 114 w 567"/>
                  <a:gd name="T7" fmla="*/ 204 h 544"/>
                  <a:gd name="T8" fmla="*/ 136 w 567"/>
                  <a:gd name="T9" fmla="*/ 158 h 544"/>
                  <a:gd name="T10" fmla="*/ 114 w 567"/>
                  <a:gd name="T11" fmla="*/ 113 h 544"/>
                  <a:gd name="T12" fmla="*/ 159 w 567"/>
                  <a:gd name="T13" fmla="*/ 90 h 544"/>
                  <a:gd name="T14" fmla="*/ 159 w 567"/>
                  <a:gd name="T15" fmla="*/ 45 h 544"/>
                  <a:gd name="T16" fmla="*/ 250 w 567"/>
                  <a:gd name="T17" fmla="*/ 0 h 544"/>
                  <a:gd name="T18" fmla="*/ 272 w 567"/>
                  <a:gd name="T19" fmla="*/ 45 h 544"/>
                  <a:gd name="T20" fmla="*/ 340 w 567"/>
                  <a:gd name="T21" fmla="*/ 45 h 544"/>
                  <a:gd name="T22" fmla="*/ 363 w 567"/>
                  <a:gd name="T23" fmla="*/ 68 h 544"/>
                  <a:gd name="T24" fmla="*/ 363 w 567"/>
                  <a:gd name="T25" fmla="*/ 113 h 544"/>
                  <a:gd name="T26" fmla="*/ 408 w 567"/>
                  <a:gd name="T27" fmla="*/ 136 h 544"/>
                  <a:gd name="T28" fmla="*/ 431 w 567"/>
                  <a:gd name="T29" fmla="*/ 113 h 544"/>
                  <a:gd name="T30" fmla="*/ 454 w 567"/>
                  <a:gd name="T31" fmla="*/ 136 h 544"/>
                  <a:gd name="T32" fmla="*/ 476 w 567"/>
                  <a:gd name="T33" fmla="*/ 90 h 544"/>
                  <a:gd name="T34" fmla="*/ 476 w 567"/>
                  <a:gd name="T35" fmla="*/ 68 h 544"/>
                  <a:gd name="T36" fmla="*/ 499 w 567"/>
                  <a:gd name="T37" fmla="*/ 45 h 544"/>
                  <a:gd name="T38" fmla="*/ 544 w 567"/>
                  <a:gd name="T39" fmla="*/ 45 h 544"/>
                  <a:gd name="T40" fmla="*/ 567 w 567"/>
                  <a:gd name="T41" fmla="*/ 90 h 544"/>
                  <a:gd name="T42" fmla="*/ 522 w 567"/>
                  <a:gd name="T43" fmla="*/ 113 h 544"/>
                  <a:gd name="T44" fmla="*/ 499 w 567"/>
                  <a:gd name="T45" fmla="*/ 136 h 544"/>
                  <a:gd name="T46" fmla="*/ 476 w 567"/>
                  <a:gd name="T47" fmla="*/ 158 h 544"/>
                  <a:gd name="T48" fmla="*/ 499 w 567"/>
                  <a:gd name="T49" fmla="*/ 181 h 544"/>
                  <a:gd name="T50" fmla="*/ 454 w 567"/>
                  <a:gd name="T51" fmla="*/ 181 h 544"/>
                  <a:gd name="T52" fmla="*/ 431 w 567"/>
                  <a:gd name="T53" fmla="*/ 204 h 544"/>
                  <a:gd name="T54" fmla="*/ 454 w 567"/>
                  <a:gd name="T55" fmla="*/ 204 h 544"/>
                  <a:gd name="T56" fmla="*/ 454 w 567"/>
                  <a:gd name="T57" fmla="*/ 226 h 544"/>
                  <a:gd name="T58" fmla="*/ 431 w 567"/>
                  <a:gd name="T59" fmla="*/ 226 h 544"/>
                  <a:gd name="T60" fmla="*/ 454 w 567"/>
                  <a:gd name="T61" fmla="*/ 249 h 544"/>
                  <a:gd name="T62" fmla="*/ 431 w 567"/>
                  <a:gd name="T63" fmla="*/ 317 h 544"/>
                  <a:gd name="T64" fmla="*/ 386 w 567"/>
                  <a:gd name="T65" fmla="*/ 294 h 544"/>
                  <a:gd name="T66" fmla="*/ 318 w 567"/>
                  <a:gd name="T67" fmla="*/ 294 h 544"/>
                  <a:gd name="T68" fmla="*/ 272 w 567"/>
                  <a:gd name="T69" fmla="*/ 272 h 544"/>
                  <a:gd name="T70" fmla="*/ 250 w 567"/>
                  <a:gd name="T71" fmla="*/ 294 h 544"/>
                  <a:gd name="T72" fmla="*/ 272 w 567"/>
                  <a:gd name="T73" fmla="*/ 317 h 544"/>
                  <a:gd name="T74" fmla="*/ 227 w 567"/>
                  <a:gd name="T75" fmla="*/ 340 h 544"/>
                  <a:gd name="T76" fmla="*/ 159 w 567"/>
                  <a:gd name="T77" fmla="*/ 476 h 544"/>
                  <a:gd name="T78" fmla="*/ 182 w 567"/>
                  <a:gd name="T79" fmla="*/ 544 h 544"/>
                  <a:gd name="T80" fmla="*/ 136 w 567"/>
                  <a:gd name="T81" fmla="*/ 544 h 544"/>
                  <a:gd name="T82" fmla="*/ 68 w 567"/>
                  <a:gd name="T83" fmla="*/ 521 h 544"/>
                  <a:gd name="T84" fmla="*/ 45 w 567"/>
                  <a:gd name="T85" fmla="*/ 453 h 544"/>
                  <a:gd name="T86" fmla="*/ 0 w 567"/>
                  <a:gd name="T87" fmla="*/ 430 h 544"/>
                  <a:gd name="T88" fmla="*/ 0 w 567"/>
                  <a:gd name="T89" fmla="*/ 385 h 5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567" h="544">
                    <a:moveTo>
                      <a:pt x="0" y="385"/>
                    </a:moveTo>
                    <a:lnTo>
                      <a:pt x="23" y="340"/>
                    </a:lnTo>
                    <a:lnTo>
                      <a:pt x="23" y="272"/>
                    </a:lnTo>
                    <a:lnTo>
                      <a:pt x="114" y="204"/>
                    </a:lnTo>
                    <a:lnTo>
                      <a:pt x="136" y="158"/>
                    </a:lnTo>
                    <a:lnTo>
                      <a:pt x="114" y="113"/>
                    </a:lnTo>
                    <a:lnTo>
                      <a:pt x="159" y="90"/>
                    </a:lnTo>
                    <a:lnTo>
                      <a:pt x="159" y="45"/>
                    </a:lnTo>
                    <a:lnTo>
                      <a:pt x="250" y="0"/>
                    </a:lnTo>
                    <a:lnTo>
                      <a:pt x="272" y="45"/>
                    </a:lnTo>
                    <a:lnTo>
                      <a:pt x="340" y="45"/>
                    </a:lnTo>
                    <a:lnTo>
                      <a:pt x="363" y="68"/>
                    </a:lnTo>
                    <a:lnTo>
                      <a:pt x="363" y="113"/>
                    </a:lnTo>
                    <a:lnTo>
                      <a:pt x="408" y="136"/>
                    </a:lnTo>
                    <a:lnTo>
                      <a:pt x="431" y="113"/>
                    </a:lnTo>
                    <a:lnTo>
                      <a:pt x="454" y="136"/>
                    </a:lnTo>
                    <a:lnTo>
                      <a:pt x="476" y="90"/>
                    </a:lnTo>
                    <a:lnTo>
                      <a:pt x="476" y="68"/>
                    </a:lnTo>
                    <a:lnTo>
                      <a:pt x="499" y="45"/>
                    </a:lnTo>
                    <a:lnTo>
                      <a:pt x="544" y="45"/>
                    </a:lnTo>
                    <a:lnTo>
                      <a:pt x="567" y="90"/>
                    </a:lnTo>
                    <a:lnTo>
                      <a:pt x="522" y="113"/>
                    </a:lnTo>
                    <a:lnTo>
                      <a:pt x="499" y="136"/>
                    </a:lnTo>
                    <a:lnTo>
                      <a:pt x="476" y="158"/>
                    </a:lnTo>
                    <a:lnTo>
                      <a:pt x="499" y="181"/>
                    </a:lnTo>
                    <a:lnTo>
                      <a:pt x="454" y="181"/>
                    </a:lnTo>
                    <a:lnTo>
                      <a:pt x="431" y="204"/>
                    </a:lnTo>
                    <a:lnTo>
                      <a:pt x="454" y="204"/>
                    </a:lnTo>
                    <a:lnTo>
                      <a:pt x="454" y="226"/>
                    </a:lnTo>
                    <a:lnTo>
                      <a:pt x="431" y="226"/>
                    </a:lnTo>
                    <a:lnTo>
                      <a:pt x="454" y="249"/>
                    </a:lnTo>
                    <a:lnTo>
                      <a:pt x="431" y="317"/>
                    </a:lnTo>
                    <a:lnTo>
                      <a:pt x="386" y="294"/>
                    </a:lnTo>
                    <a:lnTo>
                      <a:pt x="318" y="294"/>
                    </a:lnTo>
                    <a:lnTo>
                      <a:pt x="272" y="272"/>
                    </a:lnTo>
                    <a:lnTo>
                      <a:pt x="250" y="294"/>
                    </a:lnTo>
                    <a:lnTo>
                      <a:pt x="272" y="317"/>
                    </a:lnTo>
                    <a:lnTo>
                      <a:pt x="227" y="340"/>
                    </a:lnTo>
                    <a:lnTo>
                      <a:pt x="159" y="476"/>
                    </a:lnTo>
                    <a:lnTo>
                      <a:pt x="182" y="544"/>
                    </a:lnTo>
                    <a:lnTo>
                      <a:pt x="136" y="544"/>
                    </a:lnTo>
                    <a:lnTo>
                      <a:pt x="68" y="521"/>
                    </a:lnTo>
                    <a:lnTo>
                      <a:pt x="45" y="453"/>
                    </a:lnTo>
                    <a:lnTo>
                      <a:pt x="0" y="430"/>
                    </a:lnTo>
                    <a:lnTo>
                      <a:pt x="0" y="385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009900"/>
                  </a:gs>
                  <a:gs pos="100000">
                    <a:schemeClr val="folHlink"/>
                  </a:gs>
                </a:gsLst>
                <a:lin ang="18900000" scaled="1"/>
              </a:gradFill>
              <a:ln w="19050" cap="flat">
                <a:solidFill>
                  <a:srgbClr val="0066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316" name="Freeform 172"/>
              <p:cNvSpPr>
                <a:spLocks/>
              </p:cNvSpPr>
              <p:nvPr/>
            </p:nvSpPr>
            <p:spPr bwMode="auto">
              <a:xfrm>
                <a:off x="5325" y="2684"/>
                <a:ext cx="544" cy="749"/>
              </a:xfrm>
              <a:custGeom>
                <a:avLst/>
                <a:gdLst>
                  <a:gd name="T0" fmla="*/ 226 w 544"/>
                  <a:gd name="T1" fmla="*/ 23 h 749"/>
                  <a:gd name="T2" fmla="*/ 204 w 544"/>
                  <a:gd name="T3" fmla="*/ 23 h 749"/>
                  <a:gd name="T4" fmla="*/ 158 w 544"/>
                  <a:gd name="T5" fmla="*/ 68 h 749"/>
                  <a:gd name="T6" fmla="*/ 158 w 544"/>
                  <a:gd name="T7" fmla="*/ 136 h 749"/>
                  <a:gd name="T8" fmla="*/ 136 w 544"/>
                  <a:gd name="T9" fmla="*/ 159 h 749"/>
                  <a:gd name="T10" fmla="*/ 113 w 544"/>
                  <a:gd name="T11" fmla="*/ 250 h 749"/>
                  <a:gd name="T12" fmla="*/ 0 w 544"/>
                  <a:gd name="T13" fmla="*/ 386 h 749"/>
                  <a:gd name="T14" fmla="*/ 22 w 544"/>
                  <a:gd name="T15" fmla="*/ 476 h 749"/>
                  <a:gd name="T16" fmla="*/ 0 w 544"/>
                  <a:gd name="T17" fmla="*/ 613 h 749"/>
                  <a:gd name="T18" fmla="*/ 22 w 544"/>
                  <a:gd name="T19" fmla="*/ 658 h 749"/>
                  <a:gd name="T20" fmla="*/ 90 w 544"/>
                  <a:gd name="T21" fmla="*/ 658 h 749"/>
                  <a:gd name="T22" fmla="*/ 113 w 544"/>
                  <a:gd name="T23" fmla="*/ 681 h 749"/>
                  <a:gd name="T24" fmla="*/ 113 w 544"/>
                  <a:gd name="T25" fmla="*/ 726 h 749"/>
                  <a:gd name="T26" fmla="*/ 158 w 544"/>
                  <a:gd name="T27" fmla="*/ 749 h 749"/>
                  <a:gd name="T28" fmla="*/ 181 w 544"/>
                  <a:gd name="T29" fmla="*/ 726 h 749"/>
                  <a:gd name="T30" fmla="*/ 204 w 544"/>
                  <a:gd name="T31" fmla="*/ 749 h 749"/>
                  <a:gd name="T32" fmla="*/ 226 w 544"/>
                  <a:gd name="T33" fmla="*/ 703 h 749"/>
                  <a:gd name="T34" fmla="*/ 226 w 544"/>
                  <a:gd name="T35" fmla="*/ 681 h 749"/>
                  <a:gd name="T36" fmla="*/ 249 w 544"/>
                  <a:gd name="T37" fmla="*/ 658 h 749"/>
                  <a:gd name="T38" fmla="*/ 294 w 544"/>
                  <a:gd name="T39" fmla="*/ 658 h 749"/>
                  <a:gd name="T40" fmla="*/ 340 w 544"/>
                  <a:gd name="T41" fmla="*/ 681 h 749"/>
                  <a:gd name="T42" fmla="*/ 340 w 544"/>
                  <a:gd name="T43" fmla="*/ 635 h 749"/>
                  <a:gd name="T44" fmla="*/ 362 w 544"/>
                  <a:gd name="T45" fmla="*/ 658 h 749"/>
                  <a:gd name="T46" fmla="*/ 385 w 544"/>
                  <a:gd name="T47" fmla="*/ 635 h 749"/>
                  <a:gd name="T48" fmla="*/ 431 w 544"/>
                  <a:gd name="T49" fmla="*/ 613 h 749"/>
                  <a:gd name="T50" fmla="*/ 431 w 544"/>
                  <a:gd name="T51" fmla="*/ 567 h 749"/>
                  <a:gd name="T52" fmla="*/ 476 w 544"/>
                  <a:gd name="T53" fmla="*/ 499 h 749"/>
                  <a:gd name="T54" fmla="*/ 476 w 544"/>
                  <a:gd name="T55" fmla="*/ 476 h 749"/>
                  <a:gd name="T56" fmla="*/ 521 w 544"/>
                  <a:gd name="T57" fmla="*/ 454 h 749"/>
                  <a:gd name="T58" fmla="*/ 521 w 544"/>
                  <a:gd name="T59" fmla="*/ 408 h 749"/>
                  <a:gd name="T60" fmla="*/ 499 w 544"/>
                  <a:gd name="T61" fmla="*/ 408 h 749"/>
                  <a:gd name="T62" fmla="*/ 544 w 544"/>
                  <a:gd name="T63" fmla="*/ 318 h 749"/>
                  <a:gd name="T64" fmla="*/ 521 w 544"/>
                  <a:gd name="T65" fmla="*/ 272 h 749"/>
                  <a:gd name="T66" fmla="*/ 544 w 544"/>
                  <a:gd name="T67" fmla="*/ 227 h 749"/>
                  <a:gd name="T68" fmla="*/ 499 w 544"/>
                  <a:gd name="T69" fmla="*/ 204 h 749"/>
                  <a:gd name="T70" fmla="*/ 499 w 544"/>
                  <a:gd name="T71" fmla="*/ 182 h 749"/>
                  <a:gd name="T72" fmla="*/ 521 w 544"/>
                  <a:gd name="T73" fmla="*/ 159 h 749"/>
                  <a:gd name="T74" fmla="*/ 499 w 544"/>
                  <a:gd name="T75" fmla="*/ 136 h 749"/>
                  <a:gd name="T76" fmla="*/ 521 w 544"/>
                  <a:gd name="T77" fmla="*/ 114 h 749"/>
                  <a:gd name="T78" fmla="*/ 521 w 544"/>
                  <a:gd name="T79" fmla="*/ 46 h 749"/>
                  <a:gd name="T80" fmla="*/ 499 w 544"/>
                  <a:gd name="T81" fmla="*/ 0 h 749"/>
                  <a:gd name="T82" fmla="*/ 272 w 544"/>
                  <a:gd name="T83" fmla="*/ 0 h 749"/>
                  <a:gd name="T84" fmla="*/ 226 w 544"/>
                  <a:gd name="T85" fmla="*/ 23 h 7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544" h="749">
                    <a:moveTo>
                      <a:pt x="226" y="23"/>
                    </a:moveTo>
                    <a:lnTo>
                      <a:pt x="204" y="23"/>
                    </a:lnTo>
                    <a:lnTo>
                      <a:pt x="158" y="68"/>
                    </a:lnTo>
                    <a:lnTo>
                      <a:pt x="158" y="136"/>
                    </a:lnTo>
                    <a:lnTo>
                      <a:pt x="136" y="159"/>
                    </a:lnTo>
                    <a:lnTo>
                      <a:pt x="113" y="250"/>
                    </a:lnTo>
                    <a:lnTo>
                      <a:pt x="0" y="386"/>
                    </a:lnTo>
                    <a:lnTo>
                      <a:pt x="22" y="476"/>
                    </a:lnTo>
                    <a:lnTo>
                      <a:pt x="0" y="613"/>
                    </a:lnTo>
                    <a:lnTo>
                      <a:pt x="22" y="658"/>
                    </a:lnTo>
                    <a:lnTo>
                      <a:pt x="90" y="658"/>
                    </a:lnTo>
                    <a:lnTo>
                      <a:pt x="113" y="681"/>
                    </a:lnTo>
                    <a:lnTo>
                      <a:pt x="113" y="726"/>
                    </a:lnTo>
                    <a:lnTo>
                      <a:pt x="158" y="749"/>
                    </a:lnTo>
                    <a:lnTo>
                      <a:pt x="181" y="726"/>
                    </a:lnTo>
                    <a:lnTo>
                      <a:pt x="204" y="749"/>
                    </a:lnTo>
                    <a:lnTo>
                      <a:pt x="226" y="703"/>
                    </a:lnTo>
                    <a:lnTo>
                      <a:pt x="226" y="681"/>
                    </a:lnTo>
                    <a:lnTo>
                      <a:pt x="249" y="658"/>
                    </a:lnTo>
                    <a:lnTo>
                      <a:pt x="294" y="658"/>
                    </a:lnTo>
                    <a:lnTo>
                      <a:pt x="340" y="681"/>
                    </a:lnTo>
                    <a:lnTo>
                      <a:pt x="340" y="635"/>
                    </a:lnTo>
                    <a:lnTo>
                      <a:pt x="362" y="658"/>
                    </a:lnTo>
                    <a:lnTo>
                      <a:pt x="385" y="635"/>
                    </a:lnTo>
                    <a:lnTo>
                      <a:pt x="431" y="613"/>
                    </a:lnTo>
                    <a:lnTo>
                      <a:pt x="431" y="567"/>
                    </a:lnTo>
                    <a:lnTo>
                      <a:pt x="476" y="499"/>
                    </a:lnTo>
                    <a:lnTo>
                      <a:pt x="476" y="476"/>
                    </a:lnTo>
                    <a:lnTo>
                      <a:pt x="521" y="454"/>
                    </a:lnTo>
                    <a:lnTo>
                      <a:pt x="521" y="408"/>
                    </a:lnTo>
                    <a:lnTo>
                      <a:pt x="499" y="408"/>
                    </a:lnTo>
                    <a:lnTo>
                      <a:pt x="544" y="318"/>
                    </a:lnTo>
                    <a:lnTo>
                      <a:pt x="521" y="272"/>
                    </a:lnTo>
                    <a:lnTo>
                      <a:pt x="544" y="227"/>
                    </a:lnTo>
                    <a:lnTo>
                      <a:pt x="499" y="204"/>
                    </a:lnTo>
                    <a:lnTo>
                      <a:pt x="499" y="182"/>
                    </a:lnTo>
                    <a:lnTo>
                      <a:pt x="521" y="159"/>
                    </a:lnTo>
                    <a:lnTo>
                      <a:pt x="499" y="136"/>
                    </a:lnTo>
                    <a:lnTo>
                      <a:pt x="521" y="114"/>
                    </a:lnTo>
                    <a:lnTo>
                      <a:pt x="521" y="46"/>
                    </a:lnTo>
                    <a:lnTo>
                      <a:pt x="499" y="0"/>
                    </a:lnTo>
                    <a:lnTo>
                      <a:pt x="272" y="0"/>
                    </a:lnTo>
                    <a:lnTo>
                      <a:pt x="226" y="23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009900"/>
                  </a:gs>
                  <a:gs pos="100000">
                    <a:schemeClr val="folHlink"/>
                  </a:gs>
                </a:gsLst>
                <a:lin ang="18900000" scaled="1"/>
              </a:gradFill>
              <a:ln w="19050" cap="flat">
                <a:solidFill>
                  <a:srgbClr val="0066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317" name="Freeform 173"/>
              <p:cNvSpPr>
                <a:spLocks/>
              </p:cNvSpPr>
              <p:nvPr/>
            </p:nvSpPr>
            <p:spPr bwMode="auto">
              <a:xfrm>
                <a:off x="5189" y="2094"/>
                <a:ext cx="680" cy="613"/>
              </a:xfrm>
              <a:custGeom>
                <a:avLst/>
                <a:gdLst>
                  <a:gd name="T0" fmla="*/ 498 w 680"/>
                  <a:gd name="T1" fmla="*/ 0 h 613"/>
                  <a:gd name="T2" fmla="*/ 430 w 680"/>
                  <a:gd name="T3" fmla="*/ 46 h 613"/>
                  <a:gd name="T4" fmla="*/ 385 w 680"/>
                  <a:gd name="T5" fmla="*/ 182 h 613"/>
                  <a:gd name="T6" fmla="*/ 498 w 680"/>
                  <a:gd name="T7" fmla="*/ 159 h 613"/>
                  <a:gd name="T8" fmla="*/ 544 w 680"/>
                  <a:gd name="T9" fmla="*/ 114 h 613"/>
                  <a:gd name="T10" fmla="*/ 589 w 680"/>
                  <a:gd name="T11" fmla="*/ 182 h 613"/>
                  <a:gd name="T12" fmla="*/ 544 w 680"/>
                  <a:gd name="T13" fmla="*/ 295 h 613"/>
                  <a:gd name="T14" fmla="*/ 498 w 680"/>
                  <a:gd name="T15" fmla="*/ 341 h 613"/>
                  <a:gd name="T16" fmla="*/ 430 w 680"/>
                  <a:gd name="T17" fmla="*/ 250 h 613"/>
                  <a:gd name="T18" fmla="*/ 408 w 680"/>
                  <a:gd name="T19" fmla="*/ 295 h 613"/>
                  <a:gd name="T20" fmla="*/ 362 w 680"/>
                  <a:gd name="T21" fmla="*/ 318 h 613"/>
                  <a:gd name="T22" fmla="*/ 317 w 680"/>
                  <a:gd name="T23" fmla="*/ 295 h 613"/>
                  <a:gd name="T24" fmla="*/ 340 w 680"/>
                  <a:gd name="T25" fmla="*/ 159 h 613"/>
                  <a:gd name="T26" fmla="*/ 340 w 680"/>
                  <a:gd name="T27" fmla="*/ 137 h 613"/>
                  <a:gd name="T28" fmla="*/ 317 w 680"/>
                  <a:gd name="T29" fmla="*/ 114 h 613"/>
                  <a:gd name="T30" fmla="*/ 294 w 680"/>
                  <a:gd name="T31" fmla="*/ 137 h 613"/>
                  <a:gd name="T32" fmla="*/ 249 w 680"/>
                  <a:gd name="T33" fmla="*/ 91 h 613"/>
                  <a:gd name="T34" fmla="*/ 226 w 680"/>
                  <a:gd name="T35" fmla="*/ 137 h 613"/>
                  <a:gd name="T36" fmla="*/ 226 w 680"/>
                  <a:gd name="T37" fmla="*/ 159 h 613"/>
                  <a:gd name="T38" fmla="*/ 204 w 680"/>
                  <a:gd name="T39" fmla="*/ 227 h 613"/>
                  <a:gd name="T40" fmla="*/ 158 w 680"/>
                  <a:gd name="T41" fmla="*/ 295 h 613"/>
                  <a:gd name="T42" fmla="*/ 90 w 680"/>
                  <a:gd name="T43" fmla="*/ 318 h 613"/>
                  <a:gd name="T44" fmla="*/ 68 w 680"/>
                  <a:gd name="T45" fmla="*/ 295 h 613"/>
                  <a:gd name="T46" fmla="*/ 0 w 680"/>
                  <a:gd name="T47" fmla="*/ 341 h 613"/>
                  <a:gd name="T48" fmla="*/ 22 w 680"/>
                  <a:gd name="T49" fmla="*/ 363 h 613"/>
                  <a:gd name="T50" fmla="*/ 0 w 680"/>
                  <a:gd name="T51" fmla="*/ 409 h 613"/>
                  <a:gd name="T52" fmla="*/ 113 w 680"/>
                  <a:gd name="T53" fmla="*/ 477 h 613"/>
                  <a:gd name="T54" fmla="*/ 204 w 680"/>
                  <a:gd name="T55" fmla="*/ 454 h 613"/>
                  <a:gd name="T56" fmla="*/ 249 w 680"/>
                  <a:gd name="T57" fmla="*/ 499 h 613"/>
                  <a:gd name="T58" fmla="*/ 340 w 680"/>
                  <a:gd name="T59" fmla="*/ 477 h 613"/>
                  <a:gd name="T60" fmla="*/ 362 w 680"/>
                  <a:gd name="T61" fmla="*/ 545 h 613"/>
                  <a:gd name="T62" fmla="*/ 340 w 680"/>
                  <a:gd name="T63" fmla="*/ 590 h 613"/>
                  <a:gd name="T64" fmla="*/ 362 w 680"/>
                  <a:gd name="T65" fmla="*/ 613 h 613"/>
                  <a:gd name="T66" fmla="*/ 408 w 680"/>
                  <a:gd name="T67" fmla="*/ 590 h 613"/>
                  <a:gd name="T68" fmla="*/ 635 w 680"/>
                  <a:gd name="T69" fmla="*/ 590 h 613"/>
                  <a:gd name="T70" fmla="*/ 612 w 680"/>
                  <a:gd name="T71" fmla="*/ 545 h 613"/>
                  <a:gd name="T72" fmla="*/ 567 w 680"/>
                  <a:gd name="T73" fmla="*/ 522 h 613"/>
                  <a:gd name="T74" fmla="*/ 567 w 680"/>
                  <a:gd name="T75" fmla="*/ 431 h 613"/>
                  <a:gd name="T76" fmla="*/ 612 w 680"/>
                  <a:gd name="T77" fmla="*/ 205 h 613"/>
                  <a:gd name="T78" fmla="*/ 680 w 680"/>
                  <a:gd name="T79" fmla="*/ 114 h 613"/>
                  <a:gd name="T80" fmla="*/ 657 w 680"/>
                  <a:gd name="T81" fmla="*/ 114 h 613"/>
                  <a:gd name="T82" fmla="*/ 612 w 680"/>
                  <a:gd name="T83" fmla="*/ 114 h 613"/>
                  <a:gd name="T84" fmla="*/ 544 w 680"/>
                  <a:gd name="T85" fmla="*/ 69 h 613"/>
                  <a:gd name="T86" fmla="*/ 544 w 680"/>
                  <a:gd name="T87" fmla="*/ 46 h 613"/>
                  <a:gd name="T88" fmla="*/ 498 w 680"/>
                  <a:gd name="T89" fmla="*/ 0 h 6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680" h="613">
                    <a:moveTo>
                      <a:pt x="498" y="0"/>
                    </a:moveTo>
                    <a:lnTo>
                      <a:pt x="430" y="46"/>
                    </a:lnTo>
                    <a:lnTo>
                      <a:pt x="385" y="182"/>
                    </a:lnTo>
                    <a:lnTo>
                      <a:pt x="498" y="159"/>
                    </a:lnTo>
                    <a:lnTo>
                      <a:pt x="544" y="114"/>
                    </a:lnTo>
                    <a:lnTo>
                      <a:pt x="589" y="182"/>
                    </a:lnTo>
                    <a:lnTo>
                      <a:pt x="544" y="295"/>
                    </a:lnTo>
                    <a:lnTo>
                      <a:pt x="498" y="341"/>
                    </a:lnTo>
                    <a:lnTo>
                      <a:pt x="430" y="250"/>
                    </a:lnTo>
                    <a:lnTo>
                      <a:pt x="408" y="295"/>
                    </a:lnTo>
                    <a:lnTo>
                      <a:pt x="362" y="318"/>
                    </a:lnTo>
                    <a:lnTo>
                      <a:pt x="317" y="295"/>
                    </a:lnTo>
                    <a:lnTo>
                      <a:pt x="340" y="159"/>
                    </a:lnTo>
                    <a:lnTo>
                      <a:pt x="340" y="137"/>
                    </a:lnTo>
                    <a:lnTo>
                      <a:pt x="317" y="114"/>
                    </a:lnTo>
                    <a:lnTo>
                      <a:pt x="294" y="137"/>
                    </a:lnTo>
                    <a:lnTo>
                      <a:pt x="249" y="91"/>
                    </a:lnTo>
                    <a:lnTo>
                      <a:pt x="226" y="137"/>
                    </a:lnTo>
                    <a:lnTo>
                      <a:pt x="226" y="159"/>
                    </a:lnTo>
                    <a:lnTo>
                      <a:pt x="204" y="227"/>
                    </a:lnTo>
                    <a:lnTo>
                      <a:pt x="158" y="295"/>
                    </a:lnTo>
                    <a:lnTo>
                      <a:pt x="90" y="318"/>
                    </a:lnTo>
                    <a:lnTo>
                      <a:pt x="68" y="295"/>
                    </a:lnTo>
                    <a:lnTo>
                      <a:pt x="0" y="341"/>
                    </a:lnTo>
                    <a:lnTo>
                      <a:pt x="22" y="363"/>
                    </a:lnTo>
                    <a:lnTo>
                      <a:pt x="0" y="409"/>
                    </a:lnTo>
                    <a:lnTo>
                      <a:pt x="113" y="477"/>
                    </a:lnTo>
                    <a:lnTo>
                      <a:pt x="204" y="454"/>
                    </a:lnTo>
                    <a:lnTo>
                      <a:pt x="249" y="499"/>
                    </a:lnTo>
                    <a:lnTo>
                      <a:pt x="340" y="477"/>
                    </a:lnTo>
                    <a:lnTo>
                      <a:pt x="362" y="545"/>
                    </a:lnTo>
                    <a:lnTo>
                      <a:pt x="340" y="590"/>
                    </a:lnTo>
                    <a:lnTo>
                      <a:pt x="362" y="613"/>
                    </a:lnTo>
                    <a:lnTo>
                      <a:pt x="408" y="590"/>
                    </a:lnTo>
                    <a:lnTo>
                      <a:pt x="635" y="590"/>
                    </a:lnTo>
                    <a:lnTo>
                      <a:pt x="612" y="545"/>
                    </a:lnTo>
                    <a:lnTo>
                      <a:pt x="567" y="522"/>
                    </a:lnTo>
                    <a:lnTo>
                      <a:pt x="567" y="431"/>
                    </a:lnTo>
                    <a:lnTo>
                      <a:pt x="612" y="205"/>
                    </a:lnTo>
                    <a:lnTo>
                      <a:pt x="680" y="114"/>
                    </a:lnTo>
                    <a:lnTo>
                      <a:pt x="657" y="114"/>
                    </a:lnTo>
                    <a:lnTo>
                      <a:pt x="612" y="114"/>
                    </a:lnTo>
                    <a:lnTo>
                      <a:pt x="544" y="69"/>
                    </a:lnTo>
                    <a:lnTo>
                      <a:pt x="544" y="46"/>
                    </a:lnTo>
                    <a:lnTo>
                      <a:pt x="498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009900"/>
                  </a:gs>
                  <a:gs pos="100000">
                    <a:schemeClr val="folHlink"/>
                  </a:gs>
                </a:gsLst>
                <a:lin ang="18900000" scaled="1"/>
              </a:gradFill>
              <a:ln w="19050" cap="flat">
                <a:solidFill>
                  <a:srgbClr val="0066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318" name="Freeform 174"/>
              <p:cNvSpPr>
                <a:spLocks/>
              </p:cNvSpPr>
              <p:nvPr/>
            </p:nvSpPr>
            <p:spPr bwMode="auto">
              <a:xfrm>
                <a:off x="3986" y="3365"/>
                <a:ext cx="930" cy="748"/>
              </a:xfrm>
              <a:custGeom>
                <a:avLst/>
                <a:gdLst>
                  <a:gd name="T0" fmla="*/ 840 w 930"/>
                  <a:gd name="T1" fmla="*/ 0 h 748"/>
                  <a:gd name="T2" fmla="*/ 794 w 930"/>
                  <a:gd name="T3" fmla="*/ 113 h 748"/>
                  <a:gd name="T4" fmla="*/ 726 w 930"/>
                  <a:gd name="T5" fmla="*/ 204 h 748"/>
                  <a:gd name="T6" fmla="*/ 499 w 930"/>
                  <a:gd name="T7" fmla="*/ 249 h 748"/>
                  <a:gd name="T8" fmla="*/ 454 w 930"/>
                  <a:gd name="T9" fmla="*/ 362 h 748"/>
                  <a:gd name="T10" fmla="*/ 205 w 930"/>
                  <a:gd name="T11" fmla="*/ 521 h 748"/>
                  <a:gd name="T12" fmla="*/ 114 w 930"/>
                  <a:gd name="T13" fmla="*/ 521 h 748"/>
                  <a:gd name="T14" fmla="*/ 0 w 930"/>
                  <a:gd name="T15" fmla="*/ 544 h 748"/>
                  <a:gd name="T16" fmla="*/ 0 w 930"/>
                  <a:gd name="T17" fmla="*/ 657 h 748"/>
                  <a:gd name="T18" fmla="*/ 69 w 930"/>
                  <a:gd name="T19" fmla="*/ 612 h 748"/>
                  <a:gd name="T20" fmla="*/ 114 w 930"/>
                  <a:gd name="T21" fmla="*/ 612 h 748"/>
                  <a:gd name="T22" fmla="*/ 114 w 930"/>
                  <a:gd name="T23" fmla="*/ 657 h 748"/>
                  <a:gd name="T24" fmla="*/ 205 w 930"/>
                  <a:gd name="T25" fmla="*/ 635 h 748"/>
                  <a:gd name="T26" fmla="*/ 273 w 930"/>
                  <a:gd name="T27" fmla="*/ 589 h 748"/>
                  <a:gd name="T28" fmla="*/ 318 w 930"/>
                  <a:gd name="T29" fmla="*/ 612 h 748"/>
                  <a:gd name="T30" fmla="*/ 295 w 930"/>
                  <a:gd name="T31" fmla="*/ 680 h 748"/>
                  <a:gd name="T32" fmla="*/ 341 w 930"/>
                  <a:gd name="T33" fmla="*/ 703 h 748"/>
                  <a:gd name="T34" fmla="*/ 341 w 930"/>
                  <a:gd name="T35" fmla="*/ 748 h 748"/>
                  <a:gd name="T36" fmla="*/ 454 w 930"/>
                  <a:gd name="T37" fmla="*/ 703 h 748"/>
                  <a:gd name="T38" fmla="*/ 454 w 930"/>
                  <a:gd name="T39" fmla="*/ 657 h 748"/>
                  <a:gd name="T40" fmla="*/ 499 w 930"/>
                  <a:gd name="T41" fmla="*/ 657 h 748"/>
                  <a:gd name="T42" fmla="*/ 522 w 930"/>
                  <a:gd name="T43" fmla="*/ 725 h 748"/>
                  <a:gd name="T44" fmla="*/ 567 w 930"/>
                  <a:gd name="T45" fmla="*/ 725 h 748"/>
                  <a:gd name="T46" fmla="*/ 567 w 930"/>
                  <a:gd name="T47" fmla="*/ 612 h 748"/>
                  <a:gd name="T48" fmla="*/ 590 w 930"/>
                  <a:gd name="T49" fmla="*/ 589 h 748"/>
                  <a:gd name="T50" fmla="*/ 567 w 930"/>
                  <a:gd name="T51" fmla="*/ 521 h 748"/>
                  <a:gd name="T52" fmla="*/ 613 w 930"/>
                  <a:gd name="T53" fmla="*/ 476 h 748"/>
                  <a:gd name="T54" fmla="*/ 681 w 930"/>
                  <a:gd name="T55" fmla="*/ 476 h 748"/>
                  <a:gd name="T56" fmla="*/ 726 w 930"/>
                  <a:gd name="T57" fmla="*/ 476 h 748"/>
                  <a:gd name="T58" fmla="*/ 749 w 930"/>
                  <a:gd name="T59" fmla="*/ 430 h 748"/>
                  <a:gd name="T60" fmla="*/ 794 w 930"/>
                  <a:gd name="T61" fmla="*/ 362 h 748"/>
                  <a:gd name="T62" fmla="*/ 772 w 930"/>
                  <a:gd name="T63" fmla="*/ 294 h 748"/>
                  <a:gd name="T64" fmla="*/ 817 w 930"/>
                  <a:gd name="T65" fmla="*/ 226 h 748"/>
                  <a:gd name="T66" fmla="*/ 862 w 930"/>
                  <a:gd name="T67" fmla="*/ 181 h 748"/>
                  <a:gd name="T68" fmla="*/ 908 w 930"/>
                  <a:gd name="T69" fmla="*/ 181 h 748"/>
                  <a:gd name="T70" fmla="*/ 930 w 930"/>
                  <a:gd name="T71" fmla="*/ 113 h 748"/>
                  <a:gd name="T72" fmla="*/ 885 w 930"/>
                  <a:gd name="T73" fmla="*/ 90 h 748"/>
                  <a:gd name="T74" fmla="*/ 885 w 930"/>
                  <a:gd name="T75" fmla="*/ 45 h 748"/>
                  <a:gd name="T76" fmla="*/ 840 w 930"/>
                  <a:gd name="T77" fmla="*/ 0 h 7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930" h="748">
                    <a:moveTo>
                      <a:pt x="840" y="0"/>
                    </a:moveTo>
                    <a:lnTo>
                      <a:pt x="794" y="113"/>
                    </a:lnTo>
                    <a:lnTo>
                      <a:pt x="726" y="204"/>
                    </a:lnTo>
                    <a:lnTo>
                      <a:pt x="499" y="249"/>
                    </a:lnTo>
                    <a:lnTo>
                      <a:pt x="454" y="362"/>
                    </a:lnTo>
                    <a:lnTo>
                      <a:pt x="205" y="521"/>
                    </a:lnTo>
                    <a:lnTo>
                      <a:pt x="114" y="521"/>
                    </a:lnTo>
                    <a:lnTo>
                      <a:pt x="0" y="544"/>
                    </a:lnTo>
                    <a:lnTo>
                      <a:pt x="0" y="657"/>
                    </a:lnTo>
                    <a:lnTo>
                      <a:pt x="69" y="612"/>
                    </a:lnTo>
                    <a:lnTo>
                      <a:pt x="114" y="612"/>
                    </a:lnTo>
                    <a:lnTo>
                      <a:pt x="114" y="657"/>
                    </a:lnTo>
                    <a:lnTo>
                      <a:pt x="205" y="635"/>
                    </a:lnTo>
                    <a:lnTo>
                      <a:pt x="273" y="589"/>
                    </a:lnTo>
                    <a:lnTo>
                      <a:pt x="318" y="612"/>
                    </a:lnTo>
                    <a:lnTo>
                      <a:pt x="295" y="680"/>
                    </a:lnTo>
                    <a:lnTo>
                      <a:pt x="341" y="703"/>
                    </a:lnTo>
                    <a:lnTo>
                      <a:pt x="341" y="748"/>
                    </a:lnTo>
                    <a:lnTo>
                      <a:pt x="454" y="703"/>
                    </a:lnTo>
                    <a:lnTo>
                      <a:pt x="454" y="657"/>
                    </a:lnTo>
                    <a:lnTo>
                      <a:pt x="499" y="657"/>
                    </a:lnTo>
                    <a:lnTo>
                      <a:pt x="522" y="725"/>
                    </a:lnTo>
                    <a:lnTo>
                      <a:pt x="567" y="725"/>
                    </a:lnTo>
                    <a:lnTo>
                      <a:pt x="567" y="612"/>
                    </a:lnTo>
                    <a:lnTo>
                      <a:pt x="590" y="589"/>
                    </a:lnTo>
                    <a:lnTo>
                      <a:pt x="567" y="521"/>
                    </a:lnTo>
                    <a:lnTo>
                      <a:pt x="613" y="476"/>
                    </a:lnTo>
                    <a:lnTo>
                      <a:pt x="681" y="476"/>
                    </a:lnTo>
                    <a:lnTo>
                      <a:pt x="726" y="476"/>
                    </a:lnTo>
                    <a:lnTo>
                      <a:pt x="749" y="430"/>
                    </a:lnTo>
                    <a:lnTo>
                      <a:pt x="794" y="362"/>
                    </a:lnTo>
                    <a:lnTo>
                      <a:pt x="772" y="294"/>
                    </a:lnTo>
                    <a:lnTo>
                      <a:pt x="817" y="226"/>
                    </a:lnTo>
                    <a:lnTo>
                      <a:pt x="862" y="181"/>
                    </a:lnTo>
                    <a:lnTo>
                      <a:pt x="908" y="181"/>
                    </a:lnTo>
                    <a:lnTo>
                      <a:pt x="930" y="113"/>
                    </a:lnTo>
                    <a:lnTo>
                      <a:pt x="885" y="90"/>
                    </a:lnTo>
                    <a:lnTo>
                      <a:pt x="885" y="45"/>
                    </a:lnTo>
                    <a:lnTo>
                      <a:pt x="84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009900"/>
                  </a:gs>
                  <a:gs pos="100000">
                    <a:schemeClr val="folHlink"/>
                  </a:gs>
                </a:gsLst>
                <a:lin ang="18900000" scaled="1"/>
              </a:gradFill>
              <a:ln w="19050" cap="flat">
                <a:solidFill>
                  <a:srgbClr val="0066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319" name="Freeform 175"/>
              <p:cNvSpPr>
                <a:spLocks/>
              </p:cNvSpPr>
              <p:nvPr/>
            </p:nvSpPr>
            <p:spPr bwMode="auto">
              <a:xfrm>
                <a:off x="4758" y="3138"/>
                <a:ext cx="476" cy="657"/>
              </a:xfrm>
              <a:custGeom>
                <a:avLst/>
                <a:gdLst>
                  <a:gd name="T0" fmla="*/ 272 w 476"/>
                  <a:gd name="T1" fmla="*/ 0 h 657"/>
                  <a:gd name="T2" fmla="*/ 204 w 476"/>
                  <a:gd name="T3" fmla="*/ 90 h 657"/>
                  <a:gd name="T4" fmla="*/ 181 w 476"/>
                  <a:gd name="T5" fmla="*/ 136 h 657"/>
                  <a:gd name="T6" fmla="*/ 113 w 476"/>
                  <a:gd name="T7" fmla="*/ 181 h 657"/>
                  <a:gd name="T8" fmla="*/ 68 w 476"/>
                  <a:gd name="T9" fmla="*/ 227 h 657"/>
                  <a:gd name="T10" fmla="*/ 113 w 476"/>
                  <a:gd name="T11" fmla="*/ 272 h 657"/>
                  <a:gd name="T12" fmla="*/ 113 w 476"/>
                  <a:gd name="T13" fmla="*/ 317 h 657"/>
                  <a:gd name="T14" fmla="*/ 158 w 476"/>
                  <a:gd name="T15" fmla="*/ 340 h 657"/>
                  <a:gd name="T16" fmla="*/ 136 w 476"/>
                  <a:gd name="T17" fmla="*/ 408 h 657"/>
                  <a:gd name="T18" fmla="*/ 90 w 476"/>
                  <a:gd name="T19" fmla="*/ 408 h 657"/>
                  <a:gd name="T20" fmla="*/ 45 w 476"/>
                  <a:gd name="T21" fmla="*/ 453 h 657"/>
                  <a:gd name="T22" fmla="*/ 0 w 476"/>
                  <a:gd name="T23" fmla="*/ 521 h 657"/>
                  <a:gd name="T24" fmla="*/ 22 w 476"/>
                  <a:gd name="T25" fmla="*/ 589 h 657"/>
                  <a:gd name="T26" fmla="*/ 68 w 476"/>
                  <a:gd name="T27" fmla="*/ 589 h 657"/>
                  <a:gd name="T28" fmla="*/ 158 w 476"/>
                  <a:gd name="T29" fmla="*/ 657 h 657"/>
                  <a:gd name="T30" fmla="*/ 204 w 476"/>
                  <a:gd name="T31" fmla="*/ 657 h 657"/>
                  <a:gd name="T32" fmla="*/ 226 w 476"/>
                  <a:gd name="T33" fmla="*/ 612 h 657"/>
                  <a:gd name="T34" fmla="*/ 249 w 476"/>
                  <a:gd name="T35" fmla="*/ 589 h 657"/>
                  <a:gd name="T36" fmla="*/ 272 w 476"/>
                  <a:gd name="T37" fmla="*/ 499 h 657"/>
                  <a:gd name="T38" fmla="*/ 294 w 476"/>
                  <a:gd name="T39" fmla="*/ 499 h 657"/>
                  <a:gd name="T40" fmla="*/ 317 w 476"/>
                  <a:gd name="T41" fmla="*/ 544 h 657"/>
                  <a:gd name="T42" fmla="*/ 340 w 476"/>
                  <a:gd name="T43" fmla="*/ 499 h 657"/>
                  <a:gd name="T44" fmla="*/ 340 w 476"/>
                  <a:gd name="T45" fmla="*/ 431 h 657"/>
                  <a:gd name="T46" fmla="*/ 431 w 476"/>
                  <a:gd name="T47" fmla="*/ 363 h 657"/>
                  <a:gd name="T48" fmla="*/ 453 w 476"/>
                  <a:gd name="T49" fmla="*/ 317 h 657"/>
                  <a:gd name="T50" fmla="*/ 431 w 476"/>
                  <a:gd name="T51" fmla="*/ 272 h 657"/>
                  <a:gd name="T52" fmla="*/ 476 w 476"/>
                  <a:gd name="T53" fmla="*/ 249 h 657"/>
                  <a:gd name="T54" fmla="*/ 476 w 476"/>
                  <a:gd name="T55" fmla="*/ 204 h 657"/>
                  <a:gd name="T56" fmla="*/ 431 w 476"/>
                  <a:gd name="T57" fmla="*/ 136 h 657"/>
                  <a:gd name="T58" fmla="*/ 431 w 476"/>
                  <a:gd name="T59" fmla="*/ 90 h 657"/>
                  <a:gd name="T60" fmla="*/ 317 w 476"/>
                  <a:gd name="T61" fmla="*/ 0 h 657"/>
                  <a:gd name="T62" fmla="*/ 272 w 476"/>
                  <a:gd name="T63" fmla="*/ 0 h 6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476" h="657">
                    <a:moveTo>
                      <a:pt x="272" y="0"/>
                    </a:moveTo>
                    <a:lnTo>
                      <a:pt x="204" y="90"/>
                    </a:lnTo>
                    <a:lnTo>
                      <a:pt x="181" y="136"/>
                    </a:lnTo>
                    <a:lnTo>
                      <a:pt x="113" y="181"/>
                    </a:lnTo>
                    <a:lnTo>
                      <a:pt x="68" y="227"/>
                    </a:lnTo>
                    <a:lnTo>
                      <a:pt x="113" y="272"/>
                    </a:lnTo>
                    <a:lnTo>
                      <a:pt x="113" y="317"/>
                    </a:lnTo>
                    <a:lnTo>
                      <a:pt x="158" y="340"/>
                    </a:lnTo>
                    <a:lnTo>
                      <a:pt x="136" y="408"/>
                    </a:lnTo>
                    <a:lnTo>
                      <a:pt x="90" y="408"/>
                    </a:lnTo>
                    <a:lnTo>
                      <a:pt x="45" y="453"/>
                    </a:lnTo>
                    <a:lnTo>
                      <a:pt x="0" y="521"/>
                    </a:lnTo>
                    <a:lnTo>
                      <a:pt x="22" y="589"/>
                    </a:lnTo>
                    <a:lnTo>
                      <a:pt x="68" y="589"/>
                    </a:lnTo>
                    <a:lnTo>
                      <a:pt x="158" y="657"/>
                    </a:lnTo>
                    <a:lnTo>
                      <a:pt x="204" y="657"/>
                    </a:lnTo>
                    <a:lnTo>
                      <a:pt x="226" y="612"/>
                    </a:lnTo>
                    <a:lnTo>
                      <a:pt x="249" y="589"/>
                    </a:lnTo>
                    <a:lnTo>
                      <a:pt x="272" y="499"/>
                    </a:lnTo>
                    <a:lnTo>
                      <a:pt x="294" y="499"/>
                    </a:lnTo>
                    <a:lnTo>
                      <a:pt x="317" y="544"/>
                    </a:lnTo>
                    <a:lnTo>
                      <a:pt x="340" y="499"/>
                    </a:lnTo>
                    <a:lnTo>
                      <a:pt x="340" y="431"/>
                    </a:lnTo>
                    <a:lnTo>
                      <a:pt x="431" y="363"/>
                    </a:lnTo>
                    <a:lnTo>
                      <a:pt x="453" y="317"/>
                    </a:lnTo>
                    <a:lnTo>
                      <a:pt x="431" y="272"/>
                    </a:lnTo>
                    <a:lnTo>
                      <a:pt x="476" y="249"/>
                    </a:lnTo>
                    <a:lnTo>
                      <a:pt x="476" y="204"/>
                    </a:lnTo>
                    <a:lnTo>
                      <a:pt x="431" y="136"/>
                    </a:lnTo>
                    <a:lnTo>
                      <a:pt x="431" y="90"/>
                    </a:lnTo>
                    <a:lnTo>
                      <a:pt x="317" y="0"/>
                    </a:lnTo>
                    <a:lnTo>
                      <a:pt x="272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009900"/>
                  </a:gs>
                  <a:gs pos="100000">
                    <a:schemeClr val="folHlink"/>
                  </a:gs>
                </a:gsLst>
                <a:lin ang="18900000" scaled="1"/>
              </a:gradFill>
              <a:ln w="19050" cap="flat">
                <a:solidFill>
                  <a:srgbClr val="0066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320" name="Freeform 176"/>
              <p:cNvSpPr>
                <a:spLocks/>
              </p:cNvSpPr>
              <p:nvPr/>
            </p:nvSpPr>
            <p:spPr bwMode="auto">
              <a:xfrm>
                <a:off x="471" y="3502"/>
                <a:ext cx="1406" cy="793"/>
              </a:xfrm>
              <a:custGeom>
                <a:avLst/>
                <a:gdLst>
                  <a:gd name="T0" fmla="*/ 0 w 1406"/>
                  <a:gd name="T1" fmla="*/ 793 h 793"/>
                  <a:gd name="T2" fmla="*/ 613 w 1406"/>
                  <a:gd name="T3" fmla="*/ 793 h 793"/>
                  <a:gd name="T4" fmla="*/ 1406 w 1406"/>
                  <a:gd name="T5" fmla="*/ 0 h 7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406" h="793">
                    <a:moveTo>
                      <a:pt x="0" y="793"/>
                    </a:moveTo>
                    <a:lnTo>
                      <a:pt x="613" y="793"/>
                    </a:lnTo>
                    <a:lnTo>
                      <a:pt x="1406" y="0"/>
                    </a:lnTo>
                  </a:path>
                </a:pathLst>
              </a:custGeom>
              <a:noFill/>
              <a:ln w="19050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333333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146" name="フリーフォーム 145"/>
            <p:cNvSpPr/>
            <p:nvPr/>
          </p:nvSpPr>
          <p:spPr>
            <a:xfrm>
              <a:off x="4089342" y="5004443"/>
              <a:ext cx="132912" cy="209558"/>
            </a:xfrm>
            <a:custGeom>
              <a:avLst/>
              <a:gdLst>
                <a:gd name="connsiteX0" fmla="*/ 3093720 w 4572000"/>
                <a:gd name="connsiteY0" fmla="*/ 0 h 7208520"/>
                <a:gd name="connsiteX1" fmla="*/ 1905000 w 4572000"/>
                <a:gd name="connsiteY1" fmla="*/ 868680 h 7208520"/>
                <a:gd name="connsiteX2" fmla="*/ 1737360 w 4572000"/>
                <a:gd name="connsiteY2" fmla="*/ 1935480 h 7208520"/>
                <a:gd name="connsiteX3" fmla="*/ 2286000 w 4572000"/>
                <a:gd name="connsiteY3" fmla="*/ 2560320 h 7208520"/>
                <a:gd name="connsiteX4" fmla="*/ 472440 w 4572000"/>
                <a:gd name="connsiteY4" fmla="*/ 4373880 h 7208520"/>
                <a:gd name="connsiteX5" fmla="*/ 594360 w 4572000"/>
                <a:gd name="connsiteY5" fmla="*/ 4831080 h 7208520"/>
                <a:gd name="connsiteX6" fmla="*/ 0 w 4572000"/>
                <a:gd name="connsiteY6" fmla="*/ 6400800 h 7208520"/>
                <a:gd name="connsiteX7" fmla="*/ 396240 w 4572000"/>
                <a:gd name="connsiteY7" fmla="*/ 7208520 h 7208520"/>
                <a:gd name="connsiteX8" fmla="*/ 807720 w 4572000"/>
                <a:gd name="connsiteY8" fmla="*/ 5227320 h 7208520"/>
                <a:gd name="connsiteX9" fmla="*/ 2011680 w 4572000"/>
                <a:gd name="connsiteY9" fmla="*/ 4876800 h 7208520"/>
                <a:gd name="connsiteX10" fmla="*/ 2407920 w 4572000"/>
                <a:gd name="connsiteY10" fmla="*/ 4130040 h 7208520"/>
                <a:gd name="connsiteX11" fmla="*/ 3794760 w 4572000"/>
                <a:gd name="connsiteY11" fmla="*/ 3352800 h 7208520"/>
                <a:gd name="connsiteX12" fmla="*/ 4572000 w 4572000"/>
                <a:gd name="connsiteY12" fmla="*/ 2103120 h 7208520"/>
                <a:gd name="connsiteX13" fmla="*/ 3749040 w 4572000"/>
                <a:gd name="connsiteY13" fmla="*/ 1691640 h 7208520"/>
                <a:gd name="connsiteX14" fmla="*/ 3444240 w 4572000"/>
                <a:gd name="connsiteY14" fmla="*/ 914400 h 7208520"/>
                <a:gd name="connsiteX15" fmla="*/ 3489960 w 4572000"/>
                <a:gd name="connsiteY15" fmla="*/ 167640 h 7208520"/>
                <a:gd name="connsiteX16" fmla="*/ 3093720 w 4572000"/>
                <a:gd name="connsiteY16" fmla="*/ 0 h 7208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4572000" h="7208520">
                  <a:moveTo>
                    <a:pt x="3093720" y="0"/>
                  </a:moveTo>
                  <a:lnTo>
                    <a:pt x="1905000" y="868680"/>
                  </a:lnTo>
                  <a:lnTo>
                    <a:pt x="1737360" y="1935480"/>
                  </a:lnTo>
                  <a:lnTo>
                    <a:pt x="2286000" y="2560320"/>
                  </a:lnTo>
                  <a:lnTo>
                    <a:pt x="472440" y="4373880"/>
                  </a:lnTo>
                  <a:lnTo>
                    <a:pt x="594360" y="4831080"/>
                  </a:lnTo>
                  <a:lnTo>
                    <a:pt x="0" y="6400800"/>
                  </a:lnTo>
                  <a:lnTo>
                    <a:pt x="396240" y="7208520"/>
                  </a:lnTo>
                  <a:lnTo>
                    <a:pt x="807720" y="5227320"/>
                  </a:lnTo>
                  <a:lnTo>
                    <a:pt x="2011680" y="4876800"/>
                  </a:lnTo>
                  <a:lnTo>
                    <a:pt x="2407920" y="4130040"/>
                  </a:lnTo>
                  <a:lnTo>
                    <a:pt x="3794760" y="3352800"/>
                  </a:lnTo>
                  <a:lnTo>
                    <a:pt x="4572000" y="2103120"/>
                  </a:lnTo>
                  <a:lnTo>
                    <a:pt x="3749040" y="1691640"/>
                  </a:lnTo>
                  <a:lnTo>
                    <a:pt x="3444240" y="914400"/>
                  </a:lnTo>
                  <a:lnTo>
                    <a:pt x="3489960" y="167640"/>
                  </a:lnTo>
                  <a:lnTo>
                    <a:pt x="3093720" y="0"/>
                  </a:lnTo>
                  <a:close/>
                </a:path>
              </a:pathLst>
            </a:custGeom>
            <a:solidFill>
              <a:srgbClr val="00B0F0"/>
            </a:solidFill>
            <a:ln w="1905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97" name="Group 271"/>
          <p:cNvGrpSpPr>
            <a:grpSpLocks/>
          </p:cNvGrpSpPr>
          <p:nvPr/>
        </p:nvGrpSpPr>
        <p:grpSpPr bwMode="auto">
          <a:xfrm>
            <a:off x="1098550" y="1412875"/>
            <a:ext cx="7123113" cy="5070476"/>
            <a:chOff x="692" y="890"/>
            <a:chExt cx="4487" cy="3194"/>
          </a:xfrm>
        </p:grpSpPr>
        <p:sp>
          <p:nvSpPr>
            <p:cNvPr id="198" name="Text Box 272"/>
            <p:cNvSpPr txBox="1">
              <a:spLocks noChangeArrowheads="1"/>
            </p:cNvSpPr>
            <p:nvPr/>
          </p:nvSpPr>
          <p:spPr bwMode="auto">
            <a:xfrm>
              <a:off x="919" y="2499"/>
              <a:ext cx="213" cy="22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>
              <a:spAutoFit/>
            </a:bodyPr>
            <a:lstStyle/>
            <a:p>
              <a:pPr algn="ctr"/>
              <a:r>
                <a:rPr lang="ja-JP" altLang="en-US" sz="1000" b="1" dirty="0">
                  <a:ln w="3175" cmpd="sng">
                    <a:solidFill>
                      <a:srgbClr val="FFFFFF"/>
                    </a:solidFill>
                    <a:prstDash val="solid"/>
                    <a:miter lim="800000"/>
                  </a:ln>
                  <a:solidFill>
                    <a:schemeClr val="tx1">
                      <a:alpha val="60000"/>
                    </a:schemeClr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ea typeface="メイリオ" pitchFamily="50" charset="-128"/>
                  <a:cs typeface="メイリオ" pitchFamily="50" charset="-128"/>
                </a:rPr>
                <a:t>沖縄</a:t>
              </a:r>
            </a:p>
          </p:txBody>
        </p:sp>
        <p:sp>
          <p:nvSpPr>
            <p:cNvPr id="199" name="Text Box 273"/>
            <p:cNvSpPr txBox="1">
              <a:spLocks noChangeArrowheads="1"/>
            </p:cNvSpPr>
            <p:nvPr/>
          </p:nvSpPr>
          <p:spPr bwMode="auto">
            <a:xfrm>
              <a:off x="4820" y="890"/>
              <a:ext cx="359" cy="15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ja-JP" altLang="en-US" sz="1000" b="1">
                  <a:ln w="3175" cmpd="sng">
                    <a:solidFill>
                      <a:srgbClr val="FFFFFF"/>
                    </a:solidFill>
                    <a:prstDash val="solid"/>
                    <a:miter lim="800000"/>
                  </a:ln>
                  <a:solidFill>
                    <a:schemeClr val="tx1">
                      <a:alpha val="60000"/>
                    </a:schemeClr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ea typeface="メイリオ" pitchFamily="50" charset="-128"/>
                  <a:cs typeface="メイリオ" pitchFamily="50" charset="-128"/>
                </a:rPr>
                <a:t>北海道</a:t>
              </a:r>
            </a:p>
          </p:txBody>
        </p:sp>
        <p:sp>
          <p:nvSpPr>
            <p:cNvPr id="200" name="Text Box 274"/>
            <p:cNvSpPr txBox="1">
              <a:spLocks noChangeArrowheads="1"/>
            </p:cNvSpPr>
            <p:nvPr/>
          </p:nvSpPr>
          <p:spPr bwMode="auto">
            <a:xfrm>
              <a:off x="1010" y="3180"/>
              <a:ext cx="213" cy="22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>
              <a:spAutoFit/>
            </a:bodyPr>
            <a:lstStyle/>
            <a:p>
              <a:pPr algn="ctr"/>
              <a:r>
                <a:rPr lang="ja-JP" altLang="en-US" sz="1000" b="1">
                  <a:ln w="3175" cmpd="sng">
                    <a:solidFill>
                      <a:srgbClr val="FFFFFF"/>
                    </a:solidFill>
                    <a:prstDash val="solid"/>
                    <a:miter lim="800000"/>
                  </a:ln>
                  <a:solidFill>
                    <a:schemeClr val="tx1">
                      <a:alpha val="60000"/>
                    </a:schemeClr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ea typeface="メイリオ" pitchFamily="50" charset="-128"/>
                  <a:cs typeface="メイリオ" pitchFamily="50" charset="-128"/>
                </a:rPr>
                <a:t>福岡</a:t>
              </a:r>
            </a:p>
          </p:txBody>
        </p:sp>
        <p:sp>
          <p:nvSpPr>
            <p:cNvPr id="201" name="Text Box 275"/>
            <p:cNvSpPr txBox="1">
              <a:spLocks noChangeArrowheads="1"/>
            </p:cNvSpPr>
            <p:nvPr/>
          </p:nvSpPr>
          <p:spPr bwMode="auto">
            <a:xfrm>
              <a:off x="828" y="3225"/>
              <a:ext cx="213" cy="22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>
              <a:spAutoFit/>
            </a:bodyPr>
            <a:lstStyle/>
            <a:p>
              <a:pPr algn="ctr"/>
              <a:r>
                <a:rPr lang="ja-JP" altLang="en-US" sz="1000" b="1">
                  <a:ln w="3175" cmpd="sng">
                    <a:solidFill>
                      <a:srgbClr val="FFFFFF"/>
                    </a:solidFill>
                    <a:prstDash val="solid"/>
                    <a:miter lim="800000"/>
                  </a:ln>
                  <a:solidFill>
                    <a:schemeClr val="tx1">
                      <a:alpha val="60000"/>
                    </a:schemeClr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ea typeface="メイリオ" pitchFamily="50" charset="-128"/>
                  <a:cs typeface="メイリオ" pitchFamily="50" charset="-128"/>
                </a:rPr>
                <a:t>佐賀</a:t>
              </a:r>
            </a:p>
          </p:txBody>
        </p:sp>
        <p:sp>
          <p:nvSpPr>
            <p:cNvPr id="202" name="Text Box 276"/>
            <p:cNvSpPr txBox="1">
              <a:spLocks noChangeArrowheads="1"/>
            </p:cNvSpPr>
            <p:nvPr/>
          </p:nvSpPr>
          <p:spPr bwMode="auto">
            <a:xfrm>
              <a:off x="715" y="3384"/>
              <a:ext cx="213" cy="22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>
              <a:spAutoFit/>
            </a:bodyPr>
            <a:lstStyle/>
            <a:p>
              <a:pPr algn="ctr"/>
              <a:r>
                <a:rPr lang="ja-JP" altLang="en-US" sz="1000" b="1">
                  <a:ln w="3175" cmpd="sng">
                    <a:solidFill>
                      <a:srgbClr val="FFFFFF"/>
                    </a:solidFill>
                    <a:prstDash val="solid"/>
                    <a:miter lim="800000"/>
                  </a:ln>
                  <a:solidFill>
                    <a:schemeClr val="tx1">
                      <a:alpha val="60000"/>
                    </a:schemeClr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ea typeface="メイリオ" pitchFamily="50" charset="-128"/>
                  <a:cs typeface="メイリオ" pitchFamily="50" charset="-128"/>
                </a:rPr>
                <a:t>長崎</a:t>
              </a:r>
            </a:p>
          </p:txBody>
        </p:sp>
        <p:sp>
          <p:nvSpPr>
            <p:cNvPr id="203" name="Text Box 277"/>
            <p:cNvSpPr txBox="1">
              <a:spLocks noChangeArrowheads="1"/>
            </p:cNvSpPr>
            <p:nvPr/>
          </p:nvSpPr>
          <p:spPr bwMode="auto">
            <a:xfrm>
              <a:off x="1690" y="3498"/>
              <a:ext cx="278" cy="15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ja-JP" altLang="en-US" sz="1000" b="1">
                  <a:ln w="3175" cmpd="sng">
                    <a:solidFill>
                      <a:srgbClr val="FFFFFF"/>
                    </a:solidFill>
                    <a:prstDash val="solid"/>
                    <a:miter lim="800000"/>
                  </a:ln>
                  <a:solidFill>
                    <a:schemeClr val="tx1">
                      <a:alpha val="60000"/>
                    </a:schemeClr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ea typeface="メイリオ" pitchFamily="50" charset="-128"/>
                  <a:cs typeface="メイリオ" pitchFamily="50" charset="-128"/>
                </a:rPr>
                <a:t>高知</a:t>
              </a:r>
            </a:p>
          </p:txBody>
        </p:sp>
        <p:sp>
          <p:nvSpPr>
            <p:cNvPr id="204" name="Text Box 278"/>
            <p:cNvSpPr txBox="1">
              <a:spLocks noChangeArrowheads="1"/>
            </p:cNvSpPr>
            <p:nvPr/>
          </p:nvSpPr>
          <p:spPr bwMode="auto">
            <a:xfrm>
              <a:off x="1237" y="3021"/>
              <a:ext cx="213" cy="22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>
              <a:spAutoFit/>
            </a:bodyPr>
            <a:lstStyle/>
            <a:p>
              <a:pPr algn="ctr"/>
              <a:r>
                <a:rPr lang="ja-JP" altLang="en-US" sz="1000" b="1">
                  <a:ln w="3175" cmpd="sng">
                    <a:solidFill>
                      <a:srgbClr val="FFFFFF"/>
                    </a:solidFill>
                    <a:prstDash val="solid"/>
                    <a:miter lim="800000"/>
                  </a:ln>
                  <a:solidFill>
                    <a:schemeClr val="tx1">
                      <a:alpha val="60000"/>
                    </a:schemeClr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ea typeface="メイリオ" pitchFamily="50" charset="-128"/>
                  <a:cs typeface="メイリオ" pitchFamily="50" charset="-128"/>
                </a:rPr>
                <a:t>山口</a:t>
              </a:r>
            </a:p>
          </p:txBody>
        </p:sp>
        <p:sp>
          <p:nvSpPr>
            <p:cNvPr id="205" name="Text Box 279"/>
            <p:cNvSpPr txBox="1">
              <a:spLocks noChangeArrowheads="1"/>
            </p:cNvSpPr>
            <p:nvPr/>
          </p:nvSpPr>
          <p:spPr bwMode="auto">
            <a:xfrm>
              <a:off x="1917" y="3067"/>
              <a:ext cx="278" cy="15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ja-JP" altLang="en-US" sz="1000" b="1">
                  <a:ln w="3175" cmpd="sng">
                    <a:solidFill>
                      <a:srgbClr val="FFFFFF"/>
                    </a:solidFill>
                    <a:prstDash val="solid"/>
                    <a:miter lim="800000"/>
                  </a:ln>
                  <a:solidFill>
                    <a:schemeClr val="tx1">
                      <a:alpha val="60000"/>
                    </a:schemeClr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ea typeface="メイリオ" pitchFamily="50" charset="-128"/>
                  <a:cs typeface="メイリオ" pitchFamily="50" charset="-128"/>
                </a:rPr>
                <a:t>岡山</a:t>
              </a:r>
            </a:p>
          </p:txBody>
        </p:sp>
        <p:sp>
          <p:nvSpPr>
            <p:cNvPr id="206" name="Text Box 280"/>
            <p:cNvSpPr txBox="1">
              <a:spLocks noChangeArrowheads="1"/>
            </p:cNvSpPr>
            <p:nvPr/>
          </p:nvSpPr>
          <p:spPr bwMode="auto">
            <a:xfrm>
              <a:off x="1622" y="3113"/>
              <a:ext cx="278" cy="15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ja-JP" altLang="en-US" sz="1000" b="1">
                  <a:ln w="3175" cmpd="sng">
                    <a:solidFill>
                      <a:srgbClr val="FFFFFF"/>
                    </a:solidFill>
                    <a:prstDash val="solid"/>
                    <a:miter lim="800000"/>
                  </a:ln>
                  <a:solidFill>
                    <a:schemeClr val="tx1">
                      <a:alpha val="60000"/>
                    </a:schemeClr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ea typeface="メイリオ" pitchFamily="50" charset="-128"/>
                  <a:cs typeface="メイリオ" pitchFamily="50" charset="-128"/>
                </a:rPr>
                <a:t>広島</a:t>
              </a:r>
            </a:p>
          </p:txBody>
        </p:sp>
        <p:sp>
          <p:nvSpPr>
            <p:cNvPr id="207" name="Text Box 281"/>
            <p:cNvSpPr txBox="1">
              <a:spLocks noChangeArrowheads="1"/>
            </p:cNvSpPr>
            <p:nvPr/>
          </p:nvSpPr>
          <p:spPr bwMode="auto">
            <a:xfrm>
              <a:off x="692" y="3929"/>
              <a:ext cx="359" cy="15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ja-JP" altLang="en-US" sz="1000" b="1">
                  <a:ln w="3175" cmpd="sng">
                    <a:solidFill>
                      <a:srgbClr val="FFFFFF"/>
                    </a:solidFill>
                    <a:prstDash val="solid"/>
                    <a:miter lim="800000"/>
                  </a:ln>
                  <a:solidFill>
                    <a:schemeClr val="tx1">
                      <a:alpha val="60000"/>
                    </a:schemeClr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ea typeface="メイリオ" pitchFamily="50" charset="-128"/>
                  <a:cs typeface="メイリオ" pitchFamily="50" charset="-128"/>
                </a:rPr>
                <a:t>鹿児島</a:t>
              </a:r>
            </a:p>
          </p:txBody>
        </p:sp>
        <p:sp>
          <p:nvSpPr>
            <p:cNvPr id="208" name="Text Box 282"/>
            <p:cNvSpPr txBox="1">
              <a:spLocks noChangeArrowheads="1"/>
            </p:cNvSpPr>
            <p:nvPr/>
          </p:nvSpPr>
          <p:spPr bwMode="auto">
            <a:xfrm>
              <a:off x="2144" y="3612"/>
              <a:ext cx="359" cy="15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ja-JP" altLang="en-US" sz="1000" b="1">
                  <a:ln w="3175" cmpd="sng">
                    <a:solidFill>
                      <a:srgbClr val="FFFFFF"/>
                    </a:solidFill>
                    <a:prstDash val="solid"/>
                    <a:miter lim="800000"/>
                  </a:ln>
                  <a:solidFill>
                    <a:schemeClr val="tx1">
                      <a:alpha val="60000"/>
                    </a:schemeClr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ea typeface="メイリオ" pitchFamily="50" charset="-128"/>
                  <a:cs typeface="メイリオ" pitchFamily="50" charset="-128"/>
                </a:rPr>
                <a:t>和歌山</a:t>
              </a:r>
            </a:p>
          </p:txBody>
        </p:sp>
        <p:sp>
          <p:nvSpPr>
            <p:cNvPr id="209" name="Text Box 283"/>
            <p:cNvSpPr txBox="1">
              <a:spLocks noChangeArrowheads="1"/>
            </p:cNvSpPr>
            <p:nvPr/>
          </p:nvSpPr>
          <p:spPr bwMode="auto">
            <a:xfrm>
              <a:off x="4117" y="1684"/>
              <a:ext cx="278" cy="15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ja-JP" altLang="en-US" sz="1000" b="1">
                  <a:ln w="3175" cmpd="sng">
                    <a:solidFill>
                      <a:srgbClr val="FFFFFF"/>
                    </a:solidFill>
                    <a:prstDash val="solid"/>
                    <a:miter lim="800000"/>
                  </a:ln>
                  <a:solidFill>
                    <a:schemeClr val="tx1">
                      <a:alpha val="60000"/>
                    </a:schemeClr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ea typeface="メイリオ" pitchFamily="50" charset="-128"/>
                  <a:cs typeface="メイリオ" pitchFamily="50" charset="-128"/>
                </a:rPr>
                <a:t>青森</a:t>
              </a:r>
            </a:p>
          </p:txBody>
        </p:sp>
        <p:sp>
          <p:nvSpPr>
            <p:cNvPr id="210" name="Text Box 284"/>
            <p:cNvSpPr txBox="1">
              <a:spLocks noChangeArrowheads="1"/>
            </p:cNvSpPr>
            <p:nvPr/>
          </p:nvSpPr>
          <p:spPr bwMode="auto">
            <a:xfrm>
              <a:off x="1101" y="3725"/>
              <a:ext cx="278" cy="15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ja-JP" altLang="en-US" sz="1000" b="1">
                  <a:ln w="3175" cmpd="sng">
                    <a:solidFill>
                      <a:srgbClr val="FFFFFF"/>
                    </a:solidFill>
                    <a:prstDash val="solid"/>
                    <a:miter lim="800000"/>
                  </a:ln>
                  <a:solidFill>
                    <a:schemeClr val="tx1">
                      <a:alpha val="60000"/>
                    </a:schemeClr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ea typeface="メイリオ" pitchFamily="50" charset="-128"/>
                  <a:cs typeface="メイリオ" pitchFamily="50" charset="-128"/>
                </a:rPr>
                <a:t>宮崎</a:t>
              </a:r>
            </a:p>
          </p:txBody>
        </p:sp>
        <p:sp>
          <p:nvSpPr>
            <p:cNvPr id="211" name="Text Box 285"/>
            <p:cNvSpPr txBox="1">
              <a:spLocks noChangeArrowheads="1"/>
            </p:cNvSpPr>
            <p:nvPr/>
          </p:nvSpPr>
          <p:spPr bwMode="auto">
            <a:xfrm>
              <a:off x="1486" y="3339"/>
              <a:ext cx="278" cy="15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ja-JP" altLang="en-US" sz="1000" b="1">
                  <a:ln w="3175" cmpd="sng">
                    <a:solidFill>
                      <a:srgbClr val="FFFFFF"/>
                    </a:solidFill>
                    <a:prstDash val="solid"/>
                    <a:miter lim="800000"/>
                  </a:ln>
                  <a:solidFill>
                    <a:schemeClr val="tx1">
                      <a:alpha val="60000"/>
                    </a:schemeClr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ea typeface="メイリオ" pitchFamily="50" charset="-128"/>
                  <a:cs typeface="メイリオ" pitchFamily="50" charset="-128"/>
                </a:rPr>
                <a:t>愛媛</a:t>
              </a:r>
            </a:p>
          </p:txBody>
        </p:sp>
        <p:sp>
          <p:nvSpPr>
            <p:cNvPr id="212" name="Text Box 286"/>
            <p:cNvSpPr txBox="1">
              <a:spLocks noChangeArrowheads="1"/>
            </p:cNvSpPr>
            <p:nvPr/>
          </p:nvSpPr>
          <p:spPr bwMode="auto">
            <a:xfrm>
              <a:off x="1214" y="3453"/>
              <a:ext cx="278" cy="15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ja-JP" altLang="en-US" sz="1000" b="1">
                  <a:ln w="3175" cmpd="sng">
                    <a:solidFill>
                      <a:srgbClr val="FFFFFF"/>
                    </a:solidFill>
                    <a:prstDash val="solid"/>
                    <a:miter lim="800000"/>
                  </a:ln>
                  <a:solidFill>
                    <a:schemeClr val="tx1">
                      <a:alpha val="60000"/>
                    </a:schemeClr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ea typeface="メイリオ" pitchFamily="50" charset="-128"/>
                  <a:cs typeface="メイリオ" pitchFamily="50" charset="-128"/>
                </a:rPr>
                <a:t>大分</a:t>
              </a:r>
            </a:p>
          </p:txBody>
        </p:sp>
        <p:sp>
          <p:nvSpPr>
            <p:cNvPr id="213" name="Text Box 287"/>
            <p:cNvSpPr txBox="1">
              <a:spLocks noChangeArrowheads="1"/>
            </p:cNvSpPr>
            <p:nvPr/>
          </p:nvSpPr>
          <p:spPr bwMode="auto">
            <a:xfrm>
              <a:off x="919" y="3589"/>
              <a:ext cx="278" cy="15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ja-JP" altLang="en-US" sz="1000" b="1">
                  <a:ln w="3175" cmpd="sng">
                    <a:solidFill>
                      <a:srgbClr val="FFFFFF"/>
                    </a:solidFill>
                    <a:prstDash val="solid"/>
                    <a:miter lim="800000"/>
                  </a:ln>
                  <a:solidFill>
                    <a:schemeClr val="tx1">
                      <a:alpha val="60000"/>
                    </a:schemeClr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ea typeface="メイリオ" pitchFamily="50" charset="-128"/>
                  <a:cs typeface="メイリオ" pitchFamily="50" charset="-128"/>
                </a:rPr>
                <a:t>熊本</a:t>
              </a:r>
            </a:p>
          </p:txBody>
        </p:sp>
        <p:sp>
          <p:nvSpPr>
            <p:cNvPr id="214" name="Text Box 288"/>
            <p:cNvSpPr txBox="1">
              <a:spLocks noChangeArrowheads="1"/>
            </p:cNvSpPr>
            <p:nvPr/>
          </p:nvSpPr>
          <p:spPr bwMode="auto">
            <a:xfrm>
              <a:off x="2325" y="3225"/>
              <a:ext cx="213" cy="22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>
              <a:spAutoFit/>
            </a:bodyPr>
            <a:lstStyle/>
            <a:p>
              <a:pPr algn="ctr"/>
              <a:r>
                <a:rPr lang="ja-JP" altLang="en-US" sz="1000" b="1">
                  <a:ln w="3175" cmpd="sng">
                    <a:solidFill>
                      <a:srgbClr val="FFFFFF"/>
                    </a:solidFill>
                    <a:prstDash val="solid"/>
                    <a:miter lim="800000"/>
                  </a:ln>
                  <a:solidFill>
                    <a:schemeClr val="tx1">
                      <a:alpha val="60000"/>
                    </a:schemeClr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ea typeface="メイリオ" pitchFamily="50" charset="-128"/>
                  <a:cs typeface="メイリオ" pitchFamily="50" charset="-128"/>
                </a:rPr>
                <a:t>大阪</a:t>
              </a:r>
            </a:p>
          </p:txBody>
        </p:sp>
        <p:sp>
          <p:nvSpPr>
            <p:cNvPr id="215" name="Text Box 289"/>
            <p:cNvSpPr txBox="1">
              <a:spLocks noChangeArrowheads="1"/>
            </p:cNvSpPr>
            <p:nvPr/>
          </p:nvSpPr>
          <p:spPr bwMode="auto">
            <a:xfrm>
              <a:off x="2393" y="3361"/>
              <a:ext cx="213" cy="22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>
              <a:spAutoFit/>
            </a:bodyPr>
            <a:lstStyle/>
            <a:p>
              <a:pPr algn="ctr"/>
              <a:r>
                <a:rPr lang="ja-JP" altLang="en-US" sz="1000" b="1">
                  <a:ln w="3175" cmpd="sng">
                    <a:solidFill>
                      <a:srgbClr val="FFFFFF"/>
                    </a:solidFill>
                    <a:prstDash val="solid"/>
                    <a:miter lim="800000"/>
                  </a:ln>
                  <a:solidFill>
                    <a:schemeClr val="tx1">
                      <a:alpha val="60000"/>
                    </a:schemeClr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ea typeface="メイリオ" pitchFamily="50" charset="-128"/>
                  <a:cs typeface="メイリオ" pitchFamily="50" charset="-128"/>
                </a:rPr>
                <a:t>奈良</a:t>
              </a:r>
            </a:p>
          </p:txBody>
        </p:sp>
        <p:sp>
          <p:nvSpPr>
            <p:cNvPr id="216" name="Text Box 290"/>
            <p:cNvSpPr txBox="1">
              <a:spLocks noChangeArrowheads="1"/>
            </p:cNvSpPr>
            <p:nvPr/>
          </p:nvSpPr>
          <p:spPr bwMode="auto">
            <a:xfrm>
              <a:off x="2552" y="3361"/>
              <a:ext cx="213" cy="22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>
              <a:spAutoFit/>
            </a:bodyPr>
            <a:lstStyle/>
            <a:p>
              <a:pPr algn="ctr"/>
              <a:r>
                <a:rPr lang="ja-JP" altLang="en-US" sz="1000" b="1">
                  <a:ln w="3175" cmpd="sng">
                    <a:solidFill>
                      <a:srgbClr val="FFFFFF"/>
                    </a:solidFill>
                    <a:prstDash val="solid"/>
                    <a:miter lim="800000"/>
                  </a:ln>
                  <a:solidFill>
                    <a:schemeClr val="tx1">
                      <a:alpha val="60000"/>
                    </a:schemeClr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ea typeface="メイリオ" pitchFamily="50" charset="-128"/>
                  <a:cs typeface="メイリオ" pitchFamily="50" charset="-128"/>
                </a:rPr>
                <a:t>三重</a:t>
              </a:r>
            </a:p>
          </p:txBody>
        </p:sp>
        <p:sp>
          <p:nvSpPr>
            <p:cNvPr id="217" name="Text Box 291"/>
            <p:cNvSpPr txBox="1">
              <a:spLocks noChangeArrowheads="1"/>
            </p:cNvSpPr>
            <p:nvPr/>
          </p:nvSpPr>
          <p:spPr bwMode="auto">
            <a:xfrm>
              <a:off x="2325" y="2930"/>
              <a:ext cx="213" cy="22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>
              <a:spAutoFit/>
            </a:bodyPr>
            <a:lstStyle/>
            <a:p>
              <a:pPr algn="ctr"/>
              <a:r>
                <a:rPr lang="ja-JP" altLang="en-US" sz="1000" b="1">
                  <a:ln w="3175" cmpd="sng">
                    <a:solidFill>
                      <a:srgbClr val="FFFFFF"/>
                    </a:solidFill>
                    <a:prstDash val="solid"/>
                    <a:miter lim="800000"/>
                  </a:ln>
                  <a:solidFill>
                    <a:schemeClr val="tx1">
                      <a:alpha val="60000"/>
                    </a:schemeClr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ea typeface="メイリオ" pitchFamily="50" charset="-128"/>
                  <a:cs typeface="メイリオ" pitchFamily="50" charset="-128"/>
                </a:rPr>
                <a:t>京都</a:t>
              </a:r>
            </a:p>
          </p:txBody>
        </p:sp>
        <p:sp>
          <p:nvSpPr>
            <p:cNvPr id="218" name="Text Box 292"/>
            <p:cNvSpPr txBox="1">
              <a:spLocks noChangeArrowheads="1"/>
            </p:cNvSpPr>
            <p:nvPr/>
          </p:nvSpPr>
          <p:spPr bwMode="auto">
            <a:xfrm>
              <a:off x="2144" y="3044"/>
              <a:ext cx="213" cy="22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>
              <a:spAutoFit/>
            </a:bodyPr>
            <a:lstStyle/>
            <a:p>
              <a:pPr algn="ctr"/>
              <a:r>
                <a:rPr lang="ja-JP" altLang="en-US" sz="1000" b="1">
                  <a:ln w="3175" cmpd="sng">
                    <a:solidFill>
                      <a:srgbClr val="FFFFFF"/>
                    </a:solidFill>
                    <a:prstDash val="solid"/>
                    <a:miter lim="800000"/>
                  </a:ln>
                  <a:solidFill>
                    <a:schemeClr val="tx1">
                      <a:alpha val="60000"/>
                    </a:schemeClr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ea typeface="メイリオ" pitchFamily="50" charset="-128"/>
                  <a:cs typeface="メイリオ" pitchFamily="50" charset="-128"/>
                </a:rPr>
                <a:t>兵庫</a:t>
              </a:r>
            </a:p>
          </p:txBody>
        </p:sp>
        <p:sp>
          <p:nvSpPr>
            <p:cNvPr id="219" name="Text Box 293"/>
            <p:cNvSpPr txBox="1">
              <a:spLocks noChangeArrowheads="1"/>
            </p:cNvSpPr>
            <p:nvPr/>
          </p:nvSpPr>
          <p:spPr bwMode="auto">
            <a:xfrm>
              <a:off x="2484" y="3089"/>
              <a:ext cx="213" cy="22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>
              <a:spAutoFit/>
            </a:bodyPr>
            <a:lstStyle/>
            <a:p>
              <a:pPr algn="ctr"/>
              <a:r>
                <a:rPr lang="ja-JP" altLang="en-US" sz="1000" b="1" dirty="0">
                  <a:ln w="3175" cmpd="sng">
                    <a:solidFill>
                      <a:srgbClr val="FFFFFF"/>
                    </a:solidFill>
                    <a:prstDash val="solid"/>
                    <a:miter lim="800000"/>
                  </a:ln>
                  <a:solidFill>
                    <a:schemeClr val="tx1">
                      <a:alpha val="60000"/>
                    </a:schemeClr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ea typeface="メイリオ" pitchFamily="50" charset="-128"/>
                  <a:cs typeface="メイリオ" pitchFamily="50" charset="-128"/>
                </a:rPr>
                <a:t>滋賀</a:t>
              </a:r>
            </a:p>
          </p:txBody>
        </p:sp>
        <p:sp>
          <p:nvSpPr>
            <p:cNvPr id="220" name="Text Box 294"/>
            <p:cNvSpPr txBox="1">
              <a:spLocks noChangeArrowheads="1"/>
            </p:cNvSpPr>
            <p:nvPr/>
          </p:nvSpPr>
          <p:spPr bwMode="auto">
            <a:xfrm>
              <a:off x="3731" y="2273"/>
              <a:ext cx="278" cy="15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ja-JP" altLang="en-US" sz="1000" b="1">
                  <a:ln w="3175" cmpd="sng">
                    <a:solidFill>
                      <a:srgbClr val="FFFFFF"/>
                    </a:solidFill>
                    <a:prstDash val="solid"/>
                    <a:miter lim="800000"/>
                  </a:ln>
                  <a:solidFill>
                    <a:schemeClr val="tx1">
                      <a:alpha val="60000"/>
                    </a:schemeClr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ea typeface="メイリオ" pitchFamily="50" charset="-128"/>
                  <a:cs typeface="メイリオ" pitchFamily="50" charset="-128"/>
                </a:rPr>
                <a:t>山形</a:t>
              </a:r>
            </a:p>
          </p:txBody>
        </p:sp>
        <p:sp>
          <p:nvSpPr>
            <p:cNvPr id="221" name="Text Box 295"/>
            <p:cNvSpPr txBox="1">
              <a:spLocks noChangeArrowheads="1"/>
            </p:cNvSpPr>
            <p:nvPr/>
          </p:nvSpPr>
          <p:spPr bwMode="auto">
            <a:xfrm>
              <a:off x="3935" y="1888"/>
              <a:ext cx="278" cy="15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ja-JP" altLang="en-US" sz="1000" b="1">
                  <a:ln w="3175" cmpd="sng">
                    <a:solidFill>
                      <a:srgbClr val="FFFFFF"/>
                    </a:solidFill>
                    <a:prstDash val="solid"/>
                    <a:miter lim="800000"/>
                  </a:ln>
                  <a:solidFill>
                    <a:schemeClr val="tx1">
                      <a:alpha val="60000"/>
                    </a:schemeClr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ea typeface="メイリオ" pitchFamily="50" charset="-128"/>
                  <a:cs typeface="メイリオ" pitchFamily="50" charset="-128"/>
                </a:rPr>
                <a:t>秋田</a:t>
              </a:r>
            </a:p>
          </p:txBody>
        </p:sp>
        <p:sp>
          <p:nvSpPr>
            <p:cNvPr id="222" name="Text Box 296"/>
            <p:cNvSpPr txBox="1">
              <a:spLocks noChangeArrowheads="1"/>
            </p:cNvSpPr>
            <p:nvPr/>
          </p:nvSpPr>
          <p:spPr bwMode="auto">
            <a:xfrm>
              <a:off x="2711" y="3271"/>
              <a:ext cx="278" cy="15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ja-JP" altLang="en-US" sz="1000" b="1">
                  <a:ln w="3175" cmpd="sng">
                    <a:solidFill>
                      <a:srgbClr val="FFFFFF"/>
                    </a:solidFill>
                    <a:prstDash val="solid"/>
                    <a:miter lim="800000"/>
                  </a:ln>
                  <a:solidFill>
                    <a:schemeClr val="tx1">
                      <a:alpha val="60000"/>
                    </a:schemeClr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ea typeface="メイリオ" pitchFamily="50" charset="-128"/>
                  <a:cs typeface="メイリオ" pitchFamily="50" charset="-128"/>
                </a:rPr>
                <a:t>愛知</a:t>
              </a:r>
            </a:p>
          </p:txBody>
        </p:sp>
        <p:sp>
          <p:nvSpPr>
            <p:cNvPr id="223" name="Text Box 297"/>
            <p:cNvSpPr txBox="1">
              <a:spLocks noChangeArrowheads="1"/>
            </p:cNvSpPr>
            <p:nvPr/>
          </p:nvSpPr>
          <p:spPr bwMode="auto">
            <a:xfrm>
              <a:off x="2960" y="3385"/>
              <a:ext cx="278" cy="15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ja-JP" altLang="en-US" sz="1000" b="1">
                  <a:ln w="3175" cmpd="sng">
                    <a:solidFill>
                      <a:srgbClr val="FFFFFF"/>
                    </a:solidFill>
                    <a:prstDash val="solid"/>
                    <a:miter lim="800000"/>
                  </a:ln>
                  <a:solidFill>
                    <a:schemeClr val="tx1">
                      <a:alpha val="60000"/>
                    </a:schemeClr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ea typeface="メイリオ" pitchFamily="50" charset="-128"/>
                  <a:cs typeface="メイリオ" pitchFamily="50" charset="-128"/>
                </a:rPr>
                <a:t>静岡</a:t>
              </a:r>
            </a:p>
          </p:txBody>
        </p:sp>
        <p:sp>
          <p:nvSpPr>
            <p:cNvPr id="224" name="Text Box 298"/>
            <p:cNvSpPr txBox="1">
              <a:spLocks noChangeArrowheads="1"/>
            </p:cNvSpPr>
            <p:nvPr/>
          </p:nvSpPr>
          <p:spPr bwMode="auto">
            <a:xfrm>
              <a:off x="1958" y="2886"/>
              <a:ext cx="278" cy="15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ja-JP" altLang="en-US" sz="1000" b="1">
                  <a:ln w="3175" cmpd="sng">
                    <a:solidFill>
                      <a:srgbClr val="FFFFFF"/>
                    </a:solidFill>
                    <a:prstDash val="solid"/>
                    <a:miter lim="800000"/>
                  </a:ln>
                  <a:solidFill>
                    <a:schemeClr val="tx1">
                      <a:alpha val="60000"/>
                    </a:schemeClr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ea typeface="メイリオ" pitchFamily="50" charset="-128"/>
                  <a:cs typeface="メイリオ" pitchFamily="50" charset="-128"/>
                </a:rPr>
                <a:t>鳥取</a:t>
              </a:r>
            </a:p>
          </p:txBody>
        </p:sp>
        <p:sp>
          <p:nvSpPr>
            <p:cNvPr id="225" name="Text Box 299"/>
            <p:cNvSpPr txBox="1">
              <a:spLocks noChangeArrowheads="1"/>
            </p:cNvSpPr>
            <p:nvPr/>
          </p:nvSpPr>
          <p:spPr bwMode="auto">
            <a:xfrm>
              <a:off x="1554" y="2908"/>
              <a:ext cx="278" cy="15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ja-JP" altLang="en-US" sz="1000" b="1">
                  <a:ln w="3175" cmpd="sng">
                    <a:solidFill>
                      <a:srgbClr val="FFFFFF"/>
                    </a:solidFill>
                    <a:prstDash val="solid"/>
                    <a:miter lim="800000"/>
                  </a:ln>
                  <a:solidFill>
                    <a:schemeClr val="tx1">
                      <a:alpha val="60000"/>
                    </a:schemeClr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ea typeface="メイリオ" pitchFamily="50" charset="-128"/>
                  <a:cs typeface="メイリオ" pitchFamily="50" charset="-128"/>
                </a:rPr>
                <a:t>島根</a:t>
              </a:r>
            </a:p>
          </p:txBody>
        </p:sp>
        <p:sp>
          <p:nvSpPr>
            <p:cNvPr id="226" name="Text Box 300"/>
            <p:cNvSpPr txBox="1">
              <a:spLocks noChangeArrowheads="1"/>
            </p:cNvSpPr>
            <p:nvPr/>
          </p:nvSpPr>
          <p:spPr bwMode="auto">
            <a:xfrm>
              <a:off x="3300" y="3317"/>
              <a:ext cx="359" cy="15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ja-JP" altLang="en-US" sz="1000" b="1">
                  <a:ln w="3175" cmpd="sng">
                    <a:solidFill>
                      <a:srgbClr val="FFFFFF"/>
                    </a:solidFill>
                    <a:prstDash val="solid"/>
                    <a:miter lim="800000"/>
                  </a:ln>
                  <a:solidFill>
                    <a:schemeClr val="tx1">
                      <a:alpha val="60000"/>
                    </a:schemeClr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ea typeface="メイリオ" pitchFamily="50" charset="-128"/>
                  <a:cs typeface="メイリオ" pitchFamily="50" charset="-128"/>
                </a:rPr>
                <a:t>神奈川</a:t>
              </a:r>
            </a:p>
          </p:txBody>
        </p:sp>
        <p:sp>
          <p:nvSpPr>
            <p:cNvPr id="227" name="Text Box 301"/>
            <p:cNvSpPr txBox="1">
              <a:spLocks noChangeArrowheads="1"/>
            </p:cNvSpPr>
            <p:nvPr/>
          </p:nvSpPr>
          <p:spPr bwMode="auto">
            <a:xfrm>
              <a:off x="3414" y="3181"/>
              <a:ext cx="278" cy="15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ja-JP" altLang="en-US" sz="1000" b="1">
                  <a:ln w="3175" cmpd="sng">
                    <a:solidFill>
                      <a:srgbClr val="FFFFFF"/>
                    </a:solidFill>
                    <a:prstDash val="solid"/>
                    <a:miter lim="800000"/>
                  </a:ln>
                  <a:solidFill>
                    <a:schemeClr val="tx1">
                      <a:alpha val="60000"/>
                    </a:schemeClr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ea typeface="メイリオ" pitchFamily="50" charset="-128"/>
                  <a:cs typeface="メイリオ" pitchFamily="50" charset="-128"/>
                </a:rPr>
                <a:t>東京</a:t>
              </a:r>
            </a:p>
          </p:txBody>
        </p:sp>
        <p:sp>
          <p:nvSpPr>
            <p:cNvPr id="228" name="Text Box 302"/>
            <p:cNvSpPr txBox="1">
              <a:spLocks noChangeArrowheads="1"/>
            </p:cNvSpPr>
            <p:nvPr/>
          </p:nvSpPr>
          <p:spPr bwMode="auto">
            <a:xfrm>
              <a:off x="3573" y="3293"/>
              <a:ext cx="213" cy="22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>
              <a:spAutoFit/>
            </a:bodyPr>
            <a:lstStyle/>
            <a:p>
              <a:pPr algn="ctr"/>
              <a:r>
                <a:rPr lang="ja-JP" altLang="en-US" sz="1000" b="1">
                  <a:ln w="3175" cmpd="sng">
                    <a:solidFill>
                      <a:srgbClr val="FFFFFF"/>
                    </a:solidFill>
                    <a:prstDash val="solid"/>
                    <a:miter lim="800000"/>
                  </a:ln>
                  <a:solidFill>
                    <a:schemeClr val="tx1">
                      <a:alpha val="60000"/>
                    </a:schemeClr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ea typeface="メイリオ" pitchFamily="50" charset="-128"/>
                  <a:cs typeface="メイリオ" pitchFamily="50" charset="-128"/>
                </a:rPr>
                <a:t>千葉</a:t>
              </a:r>
            </a:p>
          </p:txBody>
        </p:sp>
        <p:sp>
          <p:nvSpPr>
            <p:cNvPr id="229" name="Text Box 303"/>
            <p:cNvSpPr txBox="1">
              <a:spLocks noChangeArrowheads="1"/>
            </p:cNvSpPr>
            <p:nvPr/>
          </p:nvSpPr>
          <p:spPr bwMode="auto">
            <a:xfrm>
              <a:off x="1940" y="3271"/>
              <a:ext cx="278" cy="15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ja-JP" altLang="en-US" sz="1000" b="1">
                  <a:ln w="3175" cmpd="sng">
                    <a:solidFill>
                      <a:srgbClr val="FFFFFF"/>
                    </a:solidFill>
                    <a:prstDash val="solid"/>
                    <a:miter lim="800000"/>
                  </a:ln>
                  <a:solidFill>
                    <a:schemeClr val="tx1">
                      <a:alpha val="60000"/>
                    </a:schemeClr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ea typeface="メイリオ" pitchFamily="50" charset="-128"/>
                  <a:cs typeface="メイリオ" pitchFamily="50" charset="-128"/>
                </a:rPr>
                <a:t>香川</a:t>
              </a:r>
            </a:p>
          </p:txBody>
        </p:sp>
        <p:sp>
          <p:nvSpPr>
            <p:cNvPr id="230" name="Text Box 304"/>
            <p:cNvSpPr txBox="1">
              <a:spLocks noChangeArrowheads="1"/>
            </p:cNvSpPr>
            <p:nvPr/>
          </p:nvSpPr>
          <p:spPr bwMode="auto">
            <a:xfrm>
              <a:off x="1940" y="3430"/>
              <a:ext cx="278" cy="15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ja-JP" altLang="en-US" sz="1000" b="1">
                  <a:ln w="3175" cmpd="sng">
                    <a:solidFill>
                      <a:srgbClr val="FFFFFF"/>
                    </a:solidFill>
                    <a:prstDash val="solid"/>
                    <a:miter lim="800000"/>
                  </a:ln>
                  <a:solidFill>
                    <a:schemeClr val="tx1">
                      <a:alpha val="60000"/>
                    </a:schemeClr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ea typeface="メイリオ" pitchFamily="50" charset="-128"/>
                  <a:cs typeface="メイリオ" pitchFamily="50" charset="-128"/>
                </a:rPr>
                <a:t>徳島</a:t>
              </a:r>
            </a:p>
          </p:txBody>
        </p:sp>
        <p:sp>
          <p:nvSpPr>
            <p:cNvPr id="231" name="Text Box 305"/>
            <p:cNvSpPr txBox="1">
              <a:spLocks noChangeArrowheads="1"/>
            </p:cNvSpPr>
            <p:nvPr/>
          </p:nvSpPr>
          <p:spPr bwMode="auto">
            <a:xfrm>
              <a:off x="3981" y="2387"/>
              <a:ext cx="278" cy="15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ja-JP" altLang="en-US" sz="1000" b="1">
                  <a:ln w="3175" cmpd="sng">
                    <a:solidFill>
                      <a:srgbClr val="FFFFFF"/>
                    </a:solidFill>
                    <a:prstDash val="solid"/>
                    <a:miter lim="800000"/>
                  </a:ln>
                  <a:solidFill>
                    <a:schemeClr val="tx1">
                      <a:alpha val="60000"/>
                    </a:schemeClr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ea typeface="メイリオ" pitchFamily="50" charset="-128"/>
                  <a:cs typeface="メイリオ" pitchFamily="50" charset="-128"/>
                </a:rPr>
                <a:t>宮城</a:t>
              </a:r>
            </a:p>
          </p:txBody>
        </p:sp>
        <p:sp>
          <p:nvSpPr>
            <p:cNvPr id="232" name="Text Box 306"/>
            <p:cNvSpPr txBox="1">
              <a:spLocks noChangeArrowheads="1"/>
            </p:cNvSpPr>
            <p:nvPr/>
          </p:nvSpPr>
          <p:spPr bwMode="auto">
            <a:xfrm>
              <a:off x="2733" y="3067"/>
              <a:ext cx="278" cy="15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ja-JP" altLang="en-US" sz="1000" b="1">
                  <a:ln w="3175" cmpd="sng">
                    <a:solidFill>
                      <a:srgbClr val="FFFFFF"/>
                    </a:solidFill>
                    <a:prstDash val="solid"/>
                    <a:miter lim="800000"/>
                  </a:ln>
                  <a:solidFill>
                    <a:schemeClr val="tx1">
                      <a:alpha val="60000"/>
                    </a:schemeClr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ea typeface="メイリオ" pitchFamily="50" charset="-128"/>
                  <a:cs typeface="メイリオ" pitchFamily="50" charset="-128"/>
                </a:rPr>
                <a:t>岐阜</a:t>
              </a:r>
            </a:p>
          </p:txBody>
        </p:sp>
        <p:sp>
          <p:nvSpPr>
            <p:cNvPr id="233" name="Text Box 307"/>
            <p:cNvSpPr txBox="1">
              <a:spLocks noChangeArrowheads="1"/>
            </p:cNvSpPr>
            <p:nvPr/>
          </p:nvSpPr>
          <p:spPr bwMode="auto">
            <a:xfrm>
              <a:off x="2507" y="2886"/>
              <a:ext cx="278" cy="15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ja-JP" altLang="en-US" sz="1000" b="1" dirty="0">
                  <a:ln w="3175" cmpd="sng">
                    <a:solidFill>
                      <a:srgbClr val="FFFFFF"/>
                    </a:solidFill>
                    <a:prstDash val="solid"/>
                    <a:miter lim="800000"/>
                  </a:ln>
                  <a:solidFill>
                    <a:schemeClr val="tx1">
                      <a:alpha val="60000"/>
                    </a:schemeClr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ea typeface="メイリオ" pitchFamily="50" charset="-128"/>
                  <a:cs typeface="メイリオ" pitchFamily="50" charset="-128"/>
                </a:rPr>
                <a:t>福井</a:t>
              </a:r>
            </a:p>
          </p:txBody>
        </p:sp>
        <p:sp>
          <p:nvSpPr>
            <p:cNvPr id="234" name="Text Box 308"/>
            <p:cNvSpPr txBox="1">
              <a:spLocks noChangeArrowheads="1"/>
            </p:cNvSpPr>
            <p:nvPr/>
          </p:nvSpPr>
          <p:spPr bwMode="auto">
            <a:xfrm>
              <a:off x="3051" y="2931"/>
              <a:ext cx="278" cy="15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ja-JP" altLang="en-US" sz="1000" b="1">
                  <a:ln w="3175" cmpd="sng">
                    <a:solidFill>
                      <a:srgbClr val="FFFFFF"/>
                    </a:solidFill>
                    <a:prstDash val="solid"/>
                    <a:miter lim="800000"/>
                  </a:ln>
                  <a:solidFill>
                    <a:schemeClr val="tx1">
                      <a:alpha val="60000"/>
                    </a:schemeClr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ea typeface="メイリオ" pitchFamily="50" charset="-128"/>
                  <a:cs typeface="メイリオ" pitchFamily="50" charset="-128"/>
                </a:rPr>
                <a:t>長野</a:t>
              </a:r>
            </a:p>
          </p:txBody>
        </p:sp>
        <p:sp>
          <p:nvSpPr>
            <p:cNvPr id="235" name="Text Box 309"/>
            <p:cNvSpPr txBox="1">
              <a:spLocks noChangeArrowheads="1"/>
            </p:cNvSpPr>
            <p:nvPr/>
          </p:nvSpPr>
          <p:spPr bwMode="auto">
            <a:xfrm>
              <a:off x="3142" y="3181"/>
              <a:ext cx="278" cy="15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ja-JP" altLang="en-US" sz="1000" b="1">
                  <a:ln w="3175" cmpd="sng">
                    <a:solidFill>
                      <a:srgbClr val="FFFFFF"/>
                    </a:solidFill>
                    <a:prstDash val="solid"/>
                    <a:miter lim="800000"/>
                  </a:ln>
                  <a:solidFill>
                    <a:schemeClr val="tx1">
                      <a:alpha val="60000"/>
                    </a:schemeClr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ea typeface="メイリオ" pitchFamily="50" charset="-128"/>
                  <a:cs typeface="メイリオ" pitchFamily="50" charset="-128"/>
                </a:rPr>
                <a:t>山梨</a:t>
              </a:r>
            </a:p>
          </p:txBody>
        </p:sp>
        <p:sp>
          <p:nvSpPr>
            <p:cNvPr id="236" name="Text Box 310"/>
            <p:cNvSpPr txBox="1">
              <a:spLocks noChangeArrowheads="1"/>
            </p:cNvSpPr>
            <p:nvPr/>
          </p:nvSpPr>
          <p:spPr bwMode="auto">
            <a:xfrm>
              <a:off x="2938" y="2681"/>
              <a:ext cx="213" cy="22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>
              <a:spAutoFit/>
            </a:bodyPr>
            <a:lstStyle/>
            <a:p>
              <a:pPr algn="ctr"/>
              <a:r>
                <a:rPr lang="ja-JP" altLang="en-US" sz="1000" b="1">
                  <a:ln w="3175" cmpd="sng">
                    <a:solidFill>
                      <a:srgbClr val="FFFFFF"/>
                    </a:solidFill>
                    <a:prstDash val="solid"/>
                    <a:miter lim="800000"/>
                  </a:ln>
                  <a:solidFill>
                    <a:schemeClr val="tx1">
                      <a:alpha val="60000"/>
                    </a:schemeClr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ea typeface="メイリオ" pitchFamily="50" charset="-128"/>
                  <a:cs typeface="メイリオ" pitchFamily="50" charset="-128"/>
                </a:rPr>
                <a:t>富山</a:t>
              </a:r>
            </a:p>
          </p:txBody>
        </p:sp>
        <p:sp>
          <p:nvSpPr>
            <p:cNvPr id="237" name="Text Box 311"/>
            <p:cNvSpPr txBox="1">
              <a:spLocks noChangeArrowheads="1"/>
            </p:cNvSpPr>
            <p:nvPr/>
          </p:nvSpPr>
          <p:spPr bwMode="auto">
            <a:xfrm>
              <a:off x="2688" y="2703"/>
              <a:ext cx="213" cy="22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>
              <a:spAutoFit/>
            </a:bodyPr>
            <a:lstStyle/>
            <a:p>
              <a:pPr algn="ctr"/>
              <a:r>
                <a:rPr lang="ja-JP" altLang="en-US" sz="1000" b="1" dirty="0">
                  <a:ln w="3175" cmpd="sng">
                    <a:solidFill>
                      <a:srgbClr val="FFFFFF"/>
                    </a:solidFill>
                    <a:prstDash val="solid"/>
                    <a:miter lim="800000"/>
                  </a:ln>
                  <a:solidFill>
                    <a:schemeClr val="tx1">
                      <a:alpha val="60000"/>
                    </a:schemeClr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ea typeface="メイリオ" pitchFamily="50" charset="-128"/>
                  <a:cs typeface="メイリオ" pitchFamily="50" charset="-128"/>
                </a:rPr>
                <a:t>石川</a:t>
              </a:r>
            </a:p>
          </p:txBody>
        </p:sp>
        <p:sp>
          <p:nvSpPr>
            <p:cNvPr id="238" name="Text Box 312"/>
            <p:cNvSpPr txBox="1">
              <a:spLocks noChangeArrowheads="1"/>
            </p:cNvSpPr>
            <p:nvPr/>
          </p:nvSpPr>
          <p:spPr bwMode="auto">
            <a:xfrm>
              <a:off x="3346" y="2613"/>
              <a:ext cx="213" cy="22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>
              <a:spAutoFit/>
            </a:bodyPr>
            <a:lstStyle/>
            <a:p>
              <a:pPr algn="ctr"/>
              <a:r>
                <a:rPr lang="ja-JP" altLang="en-US" sz="1000" b="1">
                  <a:ln w="3175" cmpd="sng">
                    <a:solidFill>
                      <a:srgbClr val="FFFFFF"/>
                    </a:solidFill>
                    <a:prstDash val="solid"/>
                    <a:miter lim="800000"/>
                  </a:ln>
                  <a:solidFill>
                    <a:schemeClr val="tx1">
                      <a:alpha val="60000"/>
                    </a:schemeClr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ea typeface="メイリオ" pitchFamily="50" charset="-128"/>
                  <a:cs typeface="メイリオ" pitchFamily="50" charset="-128"/>
                </a:rPr>
                <a:t>新潟</a:t>
              </a:r>
            </a:p>
          </p:txBody>
        </p:sp>
        <p:sp>
          <p:nvSpPr>
            <p:cNvPr id="239" name="Text Box 313"/>
            <p:cNvSpPr txBox="1">
              <a:spLocks noChangeArrowheads="1"/>
            </p:cNvSpPr>
            <p:nvPr/>
          </p:nvSpPr>
          <p:spPr bwMode="auto">
            <a:xfrm>
              <a:off x="3368" y="3090"/>
              <a:ext cx="278" cy="15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ja-JP" altLang="en-US" sz="1000" b="1">
                  <a:ln w="3175" cmpd="sng">
                    <a:solidFill>
                      <a:srgbClr val="FFFFFF"/>
                    </a:solidFill>
                    <a:prstDash val="solid"/>
                    <a:miter lim="800000"/>
                  </a:ln>
                  <a:solidFill>
                    <a:schemeClr val="tx1">
                      <a:alpha val="60000"/>
                    </a:schemeClr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ea typeface="メイリオ" pitchFamily="50" charset="-128"/>
                  <a:cs typeface="メイリオ" pitchFamily="50" charset="-128"/>
                </a:rPr>
                <a:t>埼玉</a:t>
              </a:r>
            </a:p>
          </p:txBody>
        </p:sp>
        <p:sp>
          <p:nvSpPr>
            <p:cNvPr id="240" name="Text Box 314"/>
            <p:cNvSpPr txBox="1">
              <a:spLocks noChangeArrowheads="1"/>
            </p:cNvSpPr>
            <p:nvPr/>
          </p:nvSpPr>
          <p:spPr bwMode="auto">
            <a:xfrm>
              <a:off x="3641" y="3044"/>
              <a:ext cx="213" cy="22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>
              <a:spAutoFit/>
            </a:bodyPr>
            <a:lstStyle/>
            <a:p>
              <a:pPr algn="ctr"/>
              <a:r>
                <a:rPr lang="ja-JP" altLang="en-US" sz="1000" b="1">
                  <a:ln w="3175" cmpd="sng">
                    <a:solidFill>
                      <a:srgbClr val="FFFFFF"/>
                    </a:solidFill>
                    <a:prstDash val="solid"/>
                    <a:miter lim="800000"/>
                  </a:ln>
                  <a:solidFill>
                    <a:schemeClr val="tx1">
                      <a:alpha val="60000"/>
                    </a:schemeClr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ea typeface="メイリオ" pitchFamily="50" charset="-128"/>
                  <a:cs typeface="メイリオ" pitchFamily="50" charset="-128"/>
                </a:rPr>
                <a:t>茨城</a:t>
              </a:r>
            </a:p>
          </p:txBody>
        </p:sp>
        <p:sp>
          <p:nvSpPr>
            <p:cNvPr id="241" name="Text Box 315"/>
            <p:cNvSpPr txBox="1">
              <a:spLocks noChangeArrowheads="1"/>
            </p:cNvSpPr>
            <p:nvPr/>
          </p:nvSpPr>
          <p:spPr bwMode="auto">
            <a:xfrm>
              <a:off x="3731" y="2682"/>
              <a:ext cx="278" cy="15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ja-JP" altLang="en-US" sz="1000" b="1">
                  <a:ln w="3175" cmpd="sng">
                    <a:solidFill>
                      <a:srgbClr val="FFFFFF"/>
                    </a:solidFill>
                    <a:prstDash val="solid"/>
                    <a:miter lim="800000"/>
                  </a:ln>
                  <a:solidFill>
                    <a:schemeClr val="tx1">
                      <a:alpha val="60000"/>
                    </a:schemeClr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ea typeface="メイリオ" pitchFamily="50" charset="-128"/>
                  <a:cs typeface="メイリオ" pitchFamily="50" charset="-128"/>
                </a:rPr>
                <a:t>福島</a:t>
              </a:r>
            </a:p>
          </p:txBody>
        </p:sp>
        <p:sp>
          <p:nvSpPr>
            <p:cNvPr id="242" name="Text Box 316"/>
            <p:cNvSpPr txBox="1">
              <a:spLocks noChangeArrowheads="1"/>
            </p:cNvSpPr>
            <p:nvPr/>
          </p:nvSpPr>
          <p:spPr bwMode="auto">
            <a:xfrm>
              <a:off x="3323" y="2907"/>
              <a:ext cx="213" cy="22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>
              <a:spAutoFit/>
            </a:bodyPr>
            <a:lstStyle/>
            <a:p>
              <a:pPr algn="ctr"/>
              <a:r>
                <a:rPr lang="ja-JP" altLang="en-US" sz="1000" b="1">
                  <a:ln w="3175" cmpd="sng">
                    <a:solidFill>
                      <a:srgbClr val="FFFFFF"/>
                    </a:solidFill>
                    <a:prstDash val="solid"/>
                    <a:miter lim="800000"/>
                  </a:ln>
                  <a:solidFill>
                    <a:schemeClr val="tx1">
                      <a:alpha val="60000"/>
                    </a:schemeClr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ea typeface="メイリオ" pitchFamily="50" charset="-128"/>
                  <a:cs typeface="メイリオ" pitchFamily="50" charset="-128"/>
                </a:rPr>
                <a:t>群馬</a:t>
              </a:r>
            </a:p>
          </p:txBody>
        </p:sp>
        <p:sp>
          <p:nvSpPr>
            <p:cNvPr id="243" name="Text Box 317"/>
            <p:cNvSpPr txBox="1">
              <a:spLocks noChangeArrowheads="1"/>
            </p:cNvSpPr>
            <p:nvPr/>
          </p:nvSpPr>
          <p:spPr bwMode="auto">
            <a:xfrm>
              <a:off x="3573" y="2885"/>
              <a:ext cx="213" cy="22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>
              <a:spAutoFit/>
            </a:bodyPr>
            <a:lstStyle/>
            <a:p>
              <a:pPr algn="ctr"/>
              <a:r>
                <a:rPr lang="ja-JP" altLang="en-US" sz="1000" b="1">
                  <a:ln w="3175" cmpd="sng">
                    <a:solidFill>
                      <a:srgbClr val="FFFFFF"/>
                    </a:solidFill>
                    <a:prstDash val="solid"/>
                    <a:miter lim="800000"/>
                  </a:ln>
                  <a:solidFill>
                    <a:schemeClr val="tx1">
                      <a:alpha val="60000"/>
                    </a:schemeClr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ea typeface="メイリオ" pitchFamily="50" charset="-128"/>
                  <a:cs typeface="メイリオ" pitchFamily="50" charset="-128"/>
                </a:rPr>
                <a:t>栃木</a:t>
              </a:r>
            </a:p>
          </p:txBody>
        </p:sp>
        <p:sp>
          <p:nvSpPr>
            <p:cNvPr id="244" name="Text Box 318"/>
            <p:cNvSpPr txBox="1">
              <a:spLocks noChangeArrowheads="1"/>
            </p:cNvSpPr>
            <p:nvPr/>
          </p:nvSpPr>
          <p:spPr bwMode="auto">
            <a:xfrm>
              <a:off x="4162" y="2069"/>
              <a:ext cx="278" cy="15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ja-JP" altLang="en-US" sz="1000" b="1" dirty="0">
                  <a:ln w="3175" cmpd="sng">
                    <a:solidFill>
                      <a:srgbClr val="FFFFFF"/>
                    </a:solidFill>
                    <a:prstDash val="solid"/>
                    <a:miter lim="800000"/>
                  </a:ln>
                  <a:solidFill>
                    <a:schemeClr val="tx1">
                      <a:alpha val="60000"/>
                    </a:schemeClr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ea typeface="メイリオ" pitchFamily="50" charset="-128"/>
                  <a:cs typeface="メイリオ" pitchFamily="50" charset="-128"/>
                </a:rPr>
                <a:t>岩手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3223845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グループ化 4"/>
          <p:cNvGrpSpPr/>
          <p:nvPr/>
        </p:nvGrpSpPr>
        <p:grpSpPr>
          <a:xfrm>
            <a:off x="2466275" y="5289224"/>
            <a:ext cx="978968" cy="652669"/>
            <a:chOff x="2466275" y="5289224"/>
            <a:chExt cx="978968" cy="652669"/>
          </a:xfrm>
          <a:solidFill>
            <a:srgbClr val="00B050"/>
          </a:solidFill>
          <a:effectLst/>
          <a:scene3d>
            <a:camera prst="orthographicFront"/>
            <a:lightRig rig="brightRoom" dir="t"/>
          </a:scene3d>
        </p:grpSpPr>
        <p:sp>
          <p:nvSpPr>
            <p:cNvPr id="6283" name="Freeform 139"/>
            <p:cNvSpPr>
              <a:spLocks/>
            </p:cNvSpPr>
            <p:nvPr/>
          </p:nvSpPr>
          <p:spPr bwMode="auto">
            <a:xfrm>
              <a:off x="2466275" y="5314667"/>
              <a:ext cx="601761" cy="526560"/>
            </a:xfrm>
            <a:custGeom>
              <a:avLst/>
              <a:gdLst>
                <a:gd name="T0" fmla="*/ 295 w 544"/>
                <a:gd name="T1" fmla="*/ 0 h 476"/>
                <a:gd name="T2" fmla="*/ 204 w 544"/>
                <a:gd name="T3" fmla="*/ 23 h 476"/>
                <a:gd name="T4" fmla="*/ 204 w 544"/>
                <a:gd name="T5" fmla="*/ 68 h 476"/>
                <a:gd name="T6" fmla="*/ 159 w 544"/>
                <a:gd name="T7" fmla="*/ 91 h 476"/>
                <a:gd name="T8" fmla="*/ 159 w 544"/>
                <a:gd name="T9" fmla="*/ 136 h 476"/>
                <a:gd name="T10" fmla="*/ 114 w 544"/>
                <a:gd name="T11" fmla="*/ 159 h 476"/>
                <a:gd name="T12" fmla="*/ 46 w 544"/>
                <a:gd name="T13" fmla="*/ 181 h 476"/>
                <a:gd name="T14" fmla="*/ 0 w 544"/>
                <a:gd name="T15" fmla="*/ 204 h 476"/>
                <a:gd name="T16" fmla="*/ 23 w 544"/>
                <a:gd name="T17" fmla="*/ 227 h 476"/>
                <a:gd name="T18" fmla="*/ 0 w 544"/>
                <a:gd name="T19" fmla="*/ 272 h 476"/>
                <a:gd name="T20" fmla="*/ 46 w 544"/>
                <a:gd name="T21" fmla="*/ 295 h 476"/>
                <a:gd name="T22" fmla="*/ 46 w 544"/>
                <a:gd name="T23" fmla="*/ 318 h 476"/>
                <a:gd name="T24" fmla="*/ 0 w 544"/>
                <a:gd name="T25" fmla="*/ 363 h 476"/>
                <a:gd name="T26" fmla="*/ 0 w 544"/>
                <a:gd name="T27" fmla="*/ 408 h 476"/>
                <a:gd name="T28" fmla="*/ 23 w 544"/>
                <a:gd name="T29" fmla="*/ 476 h 476"/>
                <a:gd name="T30" fmla="*/ 46 w 544"/>
                <a:gd name="T31" fmla="*/ 476 h 476"/>
                <a:gd name="T32" fmla="*/ 68 w 544"/>
                <a:gd name="T33" fmla="*/ 408 h 476"/>
                <a:gd name="T34" fmla="*/ 91 w 544"/>
                <a:gd name="T35" fmla="*/ 386 h 476"/>
                <a:gd name="T36" fmla="*/ 136 w 544"/>
                <a:gd name="T37" fmla="*/ 340 h 476"/>
                <a:gd name="T38" fmla="*/ 182 w 544"/>
                <a:gd name="T39" fmla="*/ 340 h 476"/>
                <a:gd name="T40" fmla="*/ 159 w 544"/>
                <a:gd name="T41" fmla="*/ 249 h 476"/>
                <a:gd name="T42" fmla="*/ 250 w 544"/>
                <a:gd name="T43" fmla="*/ 272 h 476"/>
                <a:gd name="T44" fmla="*/ 295 w 544"/>
                <a:gd name="T45" fmla="*/ 181 h 476"/>
                <a:gd name="T46" fmla="*/ 363 w 544"/>
                <a:gd name="T47" fmla="*/ 136 h 476"/>
                <a:gd name="T48" fmla="*/ 431 w 544"/>
                <a:gd name="T49" fmla="*/ 159 h 476"/>
                <a:gd name="T50" fmla="*/ 476 w 544"/>
                <a:gd name="T51" fmla="*/ 159 h 476"/>
                <a:gd name="T52" fmla="*/ 499 w 544"/>
                <a:gd name="T53" fmla="*/ 159 h 476"/>
                <a:gd name="T54" fmla="*/ 544 w 544"/>
                <a:gd name="T55" fmla="*/ 113 h 476"/>
                <a:gd name="T56" fmla="*/ 522 w 544"/>
                <a:gd name="T57" fmla="*/ 68 h 476"/>
                <a:gd name="T58" fmla="*/ 454 w 544"/>
                <a:gd name="T59" fmla="*/ 113 h 476"/>
                <a:gd name="T60" fmla="*/ 408 w 544"/>
                <a:gd name="T61" fmla="*/ 91 h 476"/>
                <a:gd name="T62" fmla="*/ 318 w 544"/>
                <a:gd name="T63" fmla="*/ 91 h 476"/>
                <a:gd name="T64" fmla="*/ 295 w 544"/>
                <a:gd name="T65" fmla="*/ 45 h 476"/>
                <a:gd name="T66" fmla="*/ 295 w 544"/>
                <a:gd name="T67" fmla="*/ 0 h 4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544" h="476">
                  <a:moveTo>
                    <a:pt x="295" y="0"/>
                  </a:moveTo>
                  <a:lnTo>
                    <a:pt x="204" y="23"/>
                  </a:lnTo>
                  <a:lnTo>
                    <a:pt x="204" y="68"/>
                  </a:lnTo>
                  <a:lnTo>
                    <a:pt x="159" y="91"/>
                  </a:lnTo>
                  <a:lnTo>
                    <a:pt x="159" y="136"/>
                  </a:lnTo>
                  <a:lnTo>
                    <a:pt x="114" y="159"/>
                  </a:lnTo>
                  <a:lnTo>
                    <a:pt x="46" y="181"/>
                  </a:lnTo>
                  <a:lnTo>
                    <a:pt x="0" y="204"/>
                  </a:lnTo>
                  <a:lnTo>
                    <a:pt x="23" y="227"/>
                  </a:lnTo>
                  <a:lnTo>
                    <a:pt x="0" y="272"/>
                  </a:lnTo>
                  <a:lnTo>
                    <a:pt x="46" y="295"/>
                  </a:lnTo>
                  <a:lnTo>
                    <a:pt x="46" y="318"/>
                  </a:lnTo>
                  <a:lnTo>
                    <a:pt x="0" y="363"/>
                  </a:lnTo>
                  <a:lnTo>
                    <a:pt x="0" y="408"/>
                  </a:lnTo>
                  <a:lnTo>
                    <a:pt x="23" y="476"/>
                  </a:lnTo>
                  <a:lnTo>
                    <a:pt x="46" y="476"/>
                  </a:lnTo>
                  <a:lnTo>
                    <a:pt x="68" y="408"/>
                  </a:lnTo>
                  <a:lnTo>
                    <a:pt x="91" y="386"/>
                  </a:lnTo>
                  <a:lnTo>
                    <a:pt x="136" y="340"/>
                  </a:lnTo>
                  <a:lnTo>
                    <a:pt x="182" y="340"/>
                  </a:lnTo>
                  <a:lnTo>
                    <a:pt x="159" y="249"/>
                  </a:lnTo>
                  <a:lnTo>
                    <a:pt x="250" y="272"/>
                  </a:lnTo>
                  <a:lnTo>
                    <a:pt x="295" y="181"/>
                  </a:lnTo>
                  <a:lnTo>
                    <a:pt x="363" y="136"/>
                  </a:lnTo>
                  <a:lnTo>
                    <a:pt x="431" y="159"/>
                  </a:lnTo>
                  <a:lnTo>
                    <a:pt x="476" y="159"/>
                  </a:lnTo>
                  <a:lnTo>
                    <a:pt x="499" y="159"/>
                  </a:lnTo>
                  <a:lnTo>
                    <a:pt x="544" y="113"/>
                  </a:lnTo>
                  <a:lnTo>
                    <a:pt x="522" y="68"/>
                  </a:lnTo>
                  <a:lnTo>
                    <a:pt x="454" y="113"/>
                  </a:lnTo>
                  <a:lnTo>
                    <a:pt x="408" y="91"/>
                  </a:lnTo>
                  <a:lnTo>
                    <a:pt x="318" y="91"/>
                  </a:lnTo>
                  <a:lnTo>
                    <a:pt x="295" y="45"/>
                  </a:lnTo>
                  <a:lnTo>
                    <a:pt x="295" y="0"/>
                  </a:lnTo>
                  <a:close/>
                </a:path>
              </a:pathLst>
            </a:custGeom>
            <a:grpFill/>
            <a:ln w="12700">
              <a:solidFill>
                <a:srgbClr val="006600"/>
              </a:solidFill>
              <a:headEnd/>
              <a:tailEnd/>
            </a:ln>
            <a:sp3d prstMaterial="softEdge">
              <a:bevelT w="44450"/>
            </a:sp3d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84" name="Freeform 140"/>
            <p:cNvSpPr>
              <a:spLocks/>
            </p:cNvSpPr>
            <p:nvPr/>
          </p:nvSpPr>
          <p:spPr bwMode="auto">
            <a:xfrm>
              <a:off x="2491718" y="5465113"/>
              <a:ext cx="752201" cy="476780"/>
            </a:xfrm>
            <a:custGeom>
              <a:avLst/>
              <a:gdLst>
                <a:gd name="T0" fmla="*/ 567 w 680"/>
                <a:gd name="T1" fmla="*/ 68 h 431"/>
                <a:gd name="T2" fmla="*/ 544 w 680"/>
                <a:gd name="T3" fmla="*/ 45 h 431"/>
                <a:gd name="T4" fmla="*/ 499 w 680"/>
                <a:gd name="T5" fmla="*/ 45 h 431"/>
                <a:gd name="T6" fmla="*/ 476 w 680"/>
                <a:gd name="T7" fmla="*/ 23 h 431"/>
                <a:gd name="T8" fmla="*/ 408 w 680"/>
                <a:gd name="T9" fmla="*/ 23 h 431"/>
                <a:gd name="T10" fmla="*/ 340 w 680"/>
                <a:gd name="T11" fmla="*/ 0 h 431"/>
                <a:gd name="T12" fmla="*/ 272 w 680"/>
                <a:gd name="T13" fmla="*/ 45 h 431"/>
                <a:gd name="T14" fmla="*/ 227 w 680"/>
                <a:gd name="T15" fmla="*/ 136 h 431"/>
                <a:gd name="T16" fmla="*/ 136 w 680"/>
                <a:gd name="T17" fmla="*/ 113 h 431"/>
                <a:gd name="T18" fmla="*/ 159 w 680"/>
                <a:gd name="T19" fmla="*/ 204 h 431"/>
                <a:gd name="T20" fmla="*/ 113 w 680"/>
                <a:gd name="T21" fmla="*/ 204 h 431"/>
                <a:gd name="T22" fmla="*/ 45 w 680"/>
                <a:gd name="T23" fmla="*/ 272 h 431"/>
                <a:gd name="T24" fmla="*/ 23 w 680"/>
                <a:gd name="T25" fmla="*/ 340 h 431"/>
                <a:gd name="T26" fmla="*/ 45 w 680"/>
                <a:gd name="T27" fmla="*/ 363 h 431"/>
                <a:gd name="T28" fmla="*/ 0 w 680"/>
                <a:gd name="T29" fmla="*/ 386 h 431"/>
                <a:gd name="T30" fmla="*/ 45 w 680"/>
                <a:gd name="T31" fmla="*/ 408 h 431"/>
                <a:gd name="T32" fmla="*/ 68 w 680"/>
                <a:gd name="T33" fmla="*/ 408 h 431"/>
                <a:gd name="T34" fmla="*/ 113 w 680"/>
                <a:gd name="T35" fmla="*/ 431 h 431"/>
                <a:gd name="T36" fmla="*/ 113 w 680"/>
                <a:gd name="T37" fmla="*/ 386 h 431"/>
                <a:gd name="T38" fmla="*/ 136 w 680"/>
                <a:gd name="T39" fmla="*/ 386 h 431"/>
                <a:gd name="T40" fmla="*/ 136 w 680"/>
                <a:gd name="T41" fmla="*/ 340 h 431"/>
                <a:gd name="T42" fmla="*/ 159 w 680"/>
                <a:gd name="T43" fmla="*/ 318 h 431"/>
                <a:gd name="T44" fmla="*/ 181 w 680"/>
                <a:gd name="T45" fmla="*/ 340 h 431"/>
                <a:gd name="T46" fmla="*/ 272 w 680"/>
                <a:gd name="T47" fmla="*/ 250 h 431"/>
                <a:gd name="T48" fmla="*/ 272 w 680"/>
                <a:gd name="T49" fmla="*/ 227 h 431"/>
                <a:gd name="T50" fmla="*/ 295 w 680"/>
                <a:gd name="T51" fmla="*/ 204 h 431"/>
                <a:gd name="T52" fmla="*/ 363 w 680"/>
                <a:gd name="T53" fmla="*/ 204 h 431"/>
                <a:gd name="T54" fmla="*/ 385 w 680"/>
                <a:gd name="T55" fmla="*/ 182 h 431"/>
                <a:gd name="T56" fmla="*/ 476 w 680"/>
                <a:gd name="T57" fmla="*/ 159 h 431"/>
                <a:gd name="T58" fmla="*/ 498 w 680"/>
                <a:gd name="T59" fmla="*/ 191 h 431"/>
                <a:gd name="T60" fmla="*/ 548 w 680"/>
                <a:gd name="T61" fmla="*/ 211 h 431"/>
                <a:gd name="T62" fmla="*/ 567 w 680"/>
                <a:gd name="T63" fmla="*/ 250 h 431"/>
                <a:gd name="T64" fmla="*/ 600 w 680"/>
                <a:gd name="T65" fmla="*/ 337 h 431"/>
                <a:gd name="T66" fmla="*/ 658 w 680"/>
                <a:gd name="T67" fmla="*/ 250 h 431"/>
                <a:gd name="T68" fmla="*/ 680 w 680"/>
                <a:gd name="T69" fmla="*/ 227 h 431"/>
                <a:gd name="T70" fmla="*/ 635 w 680"/>
                <a:gd name="T71" fmla="*/ 204 h 431"/>
                <a:gd name="T72" fmla="*/ 635 w 680"/>
                <a:gd name="T73" fmla="*/ 182 h 431"/>
                <a:gd name="T74" fmla="*/ 658 w 680"/>
                <a:gd name="T75" fmla="*/ 159 h 431"/>
                <a:gd name="T76" fmla="*/ 612 w 680"/>
                <a:gd name="T77" fmla="*/ 136 h 431"/>
                <a:gd name="T78" fmla="*/ 612 w 680"/>
                <a:gd name="T79" fmla="*/ 91 h 431"/>
                <a:gd name="T80" fmla="*/ 567 w 680"/>
                <a:gd name="T81" fmla="*/ 68 h 4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80" h="431">
                  <a:moveTo>
                    <a:pt x="567" y="68"/>
                  </a:moveTo>
                  <a:lnTo>
                    <a:pt x="544" y="45"/>
                  </a:lnTo>
                  <a:lnTo>
                    <a:pt x="499" y="45"/>
                  </a:lnTo>
                  <a:lnTo>
                    <a:pt x="476" y="23"/>
                  </a:lnTo>
                  <a:lnTo>
                    <a:pt x="408" y="23"/>
                  </a:lnTo>
                  <a:lnTo>
                    <a:pt x="340" y="0"/>
                  </a:lnTo>
                  <a:lnTo>
                    <a:pt x="272" y="45"/>
                  </a:lnTo>
                  <a:lnTo>
                    <a:pt x="227" y="136"/>
                  </a:lnTo>
                  <a:lnTo>
                    <a:pt x="136" y="113"/>
                  </a:lnTo>
                  <a:lnTo>
                    <a:pt x="159" y="204"/>
                  </a:lnTo>
                  <a:lnTo>
                    <a:pt x="113" y="204"/>
                  </a:lnTo>
                  <a:lnTo>
                    <a:pt x="45" y="272"/>
                  </a:lnTo>
                  <a:lnTo>
                    <a:pt x="23" y="340"/>
                  </a:lnTo>
                  <a:lnTo>
                    <a:pt x="45" y="363"/>
                  </a:lnTo>
                  <a:lnTo>
                    <a:pt x="0" y="386"/>
                  </a:lnTo>
                  <a:lnTo>
                    <a:pt x="45" y="408"/>
                  </a:lnTo>
                  <a:lnTo>
                    <a:pt x="68" y="408"/>
                  </a:lnTo>
                  <a:lnTo>
                    <a:pt x="113" y="431"/>
                  </a:lnTo>
                  <a:lnTo>
                    <a:pt x="113" y="386"/>
                  </a:lnTo>
                  <a:lnTo>
                    <a:pt x="136" y="386"/>
                  </a:lnTo>
                  <a:lnTo>
                    <a:pt x="136" y="340"/>
                  </a:lnTo>
                  <a:lnTo>
                    <a:pt x="159" y="318"/>
                  </a:lnTo>
                  <a:lnTo>
                    <a:pt x="181" y="340"/>
                  </a:lnTo>
                  <a:lnTo>
                    <a:pt x="272" y="250"/>
                  </a:lnTo>
                  <a:lnTo>
                    <a:pt x="272" y="227"/>
                  </a:lnTo>
                  <a:lnTo>
                    <a:pt x="295" y="204"/>
                  </a:lnTo>
                  <a:lnTo>
                    <a:pt x="363" y="204"/>
                  </a:lnTo>
                  <a:lnTo>
                    <a:pt x="385" y="182"/>
                  </a:lnTo>
                  <a:lnTo>
                    <a:pt x="476" y="159"/>
                  </a:lnTo>
                  <a:lnTo>
                    <a:pt x="498" y="191"/>
                  </a:lnTo>
                  <a:lnTo>
                    <a:pt x="548" y="211"/>
                  </a:lnTo>
                  <a:lnTo>
                    <a:pt x="567" y="250"/>
                  </a:lnTo>
                  <a:lnTo>
                    <a:pt x="600" y="337"/>
                  </a:lnTo>
                  <a:lnTo>
                    <a:pt x="658" y="250"/>
                  </a:lnTo>
                  <a:lnTo>
                    <a:pt x="680" y="227"/>
                  </a:lnTo>
                  <a:lnTo>
                    <a:pt x="635" y="204"/>
                  </a:lnTo>
                  <a:lnTo>
                    <a:pt x="635" y="182"/>
                  </a:lnTo>
                  <a:lnTo>
                    <a:pt x="658" y="159"/>
                  </a:lnTo>
                  <a:lnTo>
                    <a:pt x="612" y="136"/>
                  </a:lnTo>
                  <a:lnTo>
                    <a:pt x="612" y="91"/>
                  </a:lnTo>
                  <a:lnTo>
                    <a:pt x="567" y="68"/>
                  </a:lnTo>
                  <a:close/>
                </a:path>
              </a:pathLst>
            </a:custGeom>
            <a:grpFill/>
            <a:ln w="12700">
              <a:solidFill>
                <a:srgbClr val="006600"/>
              </a:solidFill>
              <a:headEnd/>
              <a:tailEnd/>
            </a:ln>
            <a:sp3d prstMaterial="softEdge">
              <a:bevelT w="44450"/>
            </a:sp3d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85" name="Freeform 141"/>
            <p:cNvSpPr>
              <a:spLocks/>
            </p:cNvSpPr>
            <p:nvPr/>
          </p:nvSpPr>
          <p:spPr bwMode="auto">
            <a:xfrm>
              <a:off x="3043700" y="5289224"/>
              <a:ext cx="350658" cy="150446"/>
            </a:xfrm>
            <a:custGeom>
              <a:avLst/>
              <a:gdLst>
                <a:gd name="T0" fmla="*/ 0 w 317"/>
                <a:gd name="T1" fmla="*/ 91 h 136"/>
                <a:gd name="T2" fmla="*/ 22 w 317"/>
                <a:gd name="T3" fmla="*/ 136 h 136"/>
                <a:gd name="T4" fmla="*/ 68 w 317"/>
                <a:gd name="T5" fmla="*/ 91 h 136"/>
                <a:gd name="T6" fmla="*/ 136 w 317"/>
                <a:gd name="T7" fmla="*/ 136 h 136"/>
                <a:gd name="T8" fmla="*/ 204 w 317"/>
                <a:gd name="T9" fmla="*/ 114 h 136"/>
                <a:gd name="T10" fmla="*/ 249 w 317"/>
                <a:gd name="T11" fmla="*/ 114 h 136"/>
                <a:gd name="T12" fmla="*/ 295 w 317"/>
                <a:gd name="T13" fmla="*/ 136 h 136"/>
                <a:gd name="T14" fmla="*/ 317 w 317"/>
                <a:gd name="T15" fmla="*/ 114 h 136"/>
                <a:gd name="T16" fmla="*/ 272 w 317"/>
                <a:gd name="T17" fmla="*/ 91 h 136"/>
                <a:gd name="T18" fmla="*/ 227 w 317"/>
                <a:gd name="T19" fmla="*/ 46 h 136"/>
                <a:gd name="T20" fmla="*/ 204 w 317"/>
                <a:gd name="T21" fmla="*/ 0 h 136"/>
                <a:gd name="T22" fmla="*/ 181 w 317"/>
                <a:gd name="T23" fmla="*/ 23 h 136"/>
                <a:gd name="T24" fmla="*/ 136 w 317"/>
                <a:gd name="T25" fmla="*/ 0 h 136"/>
                <a:gd name="T26" fmla="*/ 66 w 317"/>
                <a:gd name="T27" fmla="*/ 18 h 136"/>
                <a:gd name="T28" fmla="*/ 48 w 317"/>
                <a:gd name="T29" fmla="*/ 36 h 136"/>
                <a:gd name="T30" fmla="*/ 11 w 317"/>
                <a:gd name="T31" fmla="*/ 17 h 136"/>
                <a:gd name="T32" fmla="*/ 20 w 317"/>
                <a:gd name="T33" fmla="*/ 50 h 136"/>
                <a:gd name="T34" fmla="*/ 0 w 317"/>
                <a:gd name="T35" fmla="*/ 91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17" h="136">
                  <a:moveTo>
                    <a:pt x="0" y="91"/>
                  </a:moveTo>
                  <a:lnTo>
                    <a:pt x="22" y="136"/>
                  </a:lnTo>
                  <a:lnTo>
                    <a:pt x="68" y="91"/>
                  </a:lnTo>
                  <a:lnTo>
                    <a:pt x="136" y="136"/>
                  </a:lnTo>
                  <a:lnTo>
                    <a:pt x="204" y="114"/>
                  </a:lnTo>
                  <a:lnTo>
                    <a:pt x="249" y="114"/>
                  </a:lnTo>
                  <a:lnTo>
                    <a:pt x="295" y="136"/>
                  </a:lnTo>
                  <a:lnTo>
                    <a:pt x="317" y="114"/>
                  </a:lnTo>
                  <a:lnTo>
                    <a:pt x="272" y="91"/>
                  </a:lnTo>
                  <a:lnTo>
                    <a:pt x="227" y="46"/>
                  </a:lnTo>
                  <a:lnTo>
                    <a:pt x="204" y="0"/>
                  </a:lnTo>
                  <a:lnTo>
                    <a:pt x="181" y="23"/>
                  </a:lnTo>
                  <a:lnTo>
                    <a:pt x="136" y="0"/>
                  </a:lnTo>
                  <a:lnTo>
                    <a:pt x="66" y="18"/>
                  </a:lnTo>
                  <a:lnTo>
                    <a:pt x="48" y="36"/>
                  </a:lnTo>
                  <a:lnTo>
                    <a:pt x="11" y="17"/>
                  </a:lnTo>
                  <a:lnTo>
                    <a:pt x="20" y="50"/>
                  </a:lnTo>
                  <a:lnTo>
                    <a:pt x="0" y="91"/>
                  </a:lnTo>
                  <a:close/>
                </a:path>
              </a:pathLst>
            </a:custGeom>
            <a:grpFill/>
            <a:ln w="12700">
              <a:solidFill>
                <a:srgbClr val="006600"/>
              </a:solidFill>
              <a:headEnd/>
              <a:tailEnd/>
            </a:ln>
            <a:sp3d prstMaterial="softEdge">
              <a:bevelT w="44450"/>
            </a:sp3d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86" name="Freeform 142"/>
            <p:cNvSpPr>
              <a:spLocks/>
            </p:cNvSpPr>
            <p:nvPr/>
          </p:nvSpPr>
          <p:spPr bwMode="auto">
            <a:xfrm>
              <a:off x="3018258" y="5389890"/>
              <a:ext cx="426985" cy="326334"/>
            </a:xfrm>
            <a:custGeom>
              <a:avLst/>
              <a:gdLst>
                <a:gd name="T0" fmla="*/ 340 w 386"/>
                <a:gd name="T1" fmla="*/ 23 h 295"/>
                <a:gd name="T2" fmla="*/ 318 w 386"/>
                <a:gd name="T3" fmla="*/ 45 h 295"/>
                <a:gd name="T4" fmla="*/ 272 w 386"/>
                <a:gd name="T5" fmla="*/ 23 h 295"/>
                <a:gd name="T6" fmla="*/ 227 w 386"/>
                <a:gd name="T7" fmla="*/ 23 h 295"/>
                <a:gd name="T8" fmla="*/ 159 w 386"/>
                <a:gd name="T9" fmla="*/ 45 h 295"/>
                <a:gd name="T10" fmla="*/ 91 w 386"/>
                <a:gd name="T11" fmla="*/ 0 h 295"/>
                <a:gd name="T12" fmla="*/ 0 w 386"/>
                <a:gd name="T13" fmla="*/ 91 h 295"/>
                <a:gd name="T14" fmla="*/ 23 w 386"/>
                <a:gd name="T15" fmla="*/ 113 h 295"/>
                <a:gd name="T16" fmla="*/ 68 w 386"/>
                <a:gd name="T17" fmla="*/ 113 h 295"/>
                <a:gd name="T18" fmla="*/ 91 w 386"/>
                <a:gd name="T19" fmla="*/ 136 h 295"/>
                <a:gd name="T20" fmla="*/ 136 w 386"/>
                <a:gd name="T21" fmla="*/ 159 h 295"/>
                <a:gd name="T22" fmla="*/ 136 w 386"/>
                <a:gd name="T23" fmla="*/ 204 h 295"/>
                <a:gd name="T24" fmla="*/ 182 w 386"/>
                <a:gd name="T25" fmla="*/ 227 h 295"/>
                <a:gd name="T26" fmla="*/ 159 w 386"/>
                <a:gd name="T27" fmla="*/ 250 h 295"/>
                <a:gd name="T28" fmla="*/ 159 w 386"/>
                <a:gd name="T29" fmla="*/ 272 h 295"/>
                <a:gd name="T30" fmla="*/ 204 w 386"/>
                <a:gd name="T31" fmla="*/ 295 h 295"/>
                <a:gd name="T32" fmla="*/ 227 w 386"/>
                <a:gd name="T33" fmla="*/ 272 h 295"/>
                <a:gd name="T34" fmla="*/ 250 w 386"/>
                <a:gd name="T35" fmla="*/ 250 h 295"/>
                <a:gd name="T36" fmla="*/ 295 w 386"/>
                <a:gd name="T37" fmla="*/ 250 h 295"/>
                <a:gd name="T38" fmla="*/ 340 w 386"/>
                <a:gd name="T39" fmla="*/ 204 h 295"/>
                <a:gd name="T40" fmla="*/ 363 w 386"/>
                <a:gd name="T41" fmla="*/ 204 h 295"/>
                <a:gd name="T42" fmla="*/ 363 w 386"/>
                <a:gd name="T43" fmla="*/ 181 h 295"/>
                <a:gd name="T44" fmla="*/ 386 w 386"/>
                <a:gd name="T45" fmla="*/ 159 h 295"/>
                <a:gd name="T46" fmla="*/ 340 w 386"/>
                <a:gd name="T47" fmla="*/ 113 h 295"/>
                <a:gd name="T48" fmla="*/ 363 w 386"/>
                <a:gd name="T49" fmla="*/ 68 h 295"/>
                <a:gd name="T50" fmla="*/ 386 w 386"/>
                <a:gd name="T51" fmla="*/ 45 h 295"/>
                <a:gd name="T52" fmla="*/ 363 w 386"/>
                <a:gd name="T53" fmla="*/ 23 h 295"/>
                <a:gd name="T54" fmla="*/ 340 w 386"/>
                <a:gd name="T55" fmla="*/ 23 h 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86" h="295">
                  <a:moveTo>
                    <a:pt x="340" y="23"/>
                  </a:moveTo>
                  <a:lnTo>
                    <a:pt x="318" y="45"/>
                  </a:lnTo>
                  <a:lnTo>
                    <a:pt x="272" y="23"/>
                  </a:lnTo>
                  <a:lnTo>
                    <a:pt x="227" y="23"/>
                  </a:lnTo>
                  <a:lnTo>
                    <a:pt x="159" y="45"/>
                  </a:lnTo>
                  <a:lnTo>
                    <a:pt x="91" y="0"/>
                  </a:lnTo>
                  <a:lnTo>
                    <a:pt x="0" y="91"/>
                  </a:lnTo>
                  <a:lnTo>
                    <a:pt x="23" y="113"/>
                  </a:lnTo>
                  <a:lnTo>
                    <a:pt x="68" y="113"/>
                  </a:lnTo>
                  <a:lnTo>
                    <a:pt x="91" y="136"/>
                  </a:lnTo>
                  <a:lnTo>
                    <a:pt x="136" y="159"/>
                  </a:lnTo>
                  <a:lnTo>
                    <a:pt x="136" y="204"/>
                  </a:lnTo>
                  <a:lnTo>
                    <a:pt x="182" y="227"/>
                  </a:lnTo>
                  <a:lnTo>
                    <a:pt x="159" y="250"/>
                  </a:lnTo>
                  <a:lnTo>
                    <a:pt x="159" y="272"/>
                  </a:lnTo>
                  <a:lnTo>
                    <a:pt x="204" y="295"/>
                  </a:lnTo>
                  <a:lnTo>
                    <a:pt x="227" y="272"/>
                  </a:lnTo>
                  <a:lnTo>
                    <a:pt x="250" y="250"/>
                  </a:lnTo>
                  <a:lnTo>
                    <a:pt x="295" y="250"/>
                  </a:lnTo>
                  <a:lnTo>
                    <a:pt x="340" y="204"/>
                  </a:lnTo>
                  <a:lnTo>
                    <a:pt x="363" y="204"/>
                  </a:lnTo>
                  <a:lnTo>
                    <a:pt x="363" y="181"/>
                  </a:lnTo>
                  <a:lnTo>
                    <a:pt x="386" y="159"/>
                  </a:lnTo>
                  <a:lnTo>
                    <a:pt x="340" y="113"/>
                  </a:lnTo>
                  <a:lnTo>
                    <a:pt x="363" y="68"/>
                  </a:lnTo>
                  <a:lnTo>
                    <a:pt x="386" y="45"/>
                  </a:lnTo>
                  <a:lnTo>
                    <a:pt x="363" y="23"/>
                  </a:lnTo>
                  <a:lnTo>
                    <a:pt x="340" y="23"/>
                  </a:lnTo>
                  <a:close/>
                </a:path>
              </a:pathLst>
            </a:custGeom>
            <a:grpFill/>
            <a:ln w="12700">
              <a:solidFill>
                <a:srgbClr val="006600"/>
              </a:solidFill>
              <a:headEnd/>
              <a:tailEnd/>
            </a:ln>
            <a:sp3d prstMaterial="softEdge">
              <a:bevelT w="44450"/>
            </a:sp3d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3" name="グループ化 2"/>
          <p:cNvGrpSpPr/>
          <p:nvPr/>
        </p:nvGrpSpPr>
        <p:grpSpPr>
          <a:xfrm>
            <a:off x="1312532" y="5164221"/>
            <a:ext cx="953526" cy="1379454"/>
            <a:chOff x="1312532" y="5164221"/>
            <a:chExt cx="953526" cy="1379454"/>
          </a:xfrm>
          <a:solidFill>
            <a:srgbClr val="00B050"/>
          </a:solidFill>
          <a:effectLst/>
          <a:scene3d>
            <a:camera prst="orthographicFront"/>
            <a:lightRig rig="brightRoom" dir="t"/>
          </a:scene3d>
        </p:grpSpPr>
        <p:sp>
          <p:nvSpPr>
            <p:cNvPr id="6274" name="Freeform 130"/>
            <p:cNvSpPr>
              <a:spLocks/>
            </p:cNvSpPr>
            <p:nvPr/>
          </p:nvSpPr>
          <p:spPr bwMode="auto">
            <a:xfrm>
              <a:off x="1337974" y="5967336"/>
              <a:ext cx="451320" cy="576339"/>
            </a:xfrm>
            <a:custGeom>
              <a:avLst/>
              <a:gdLst>
                <a:gd name="T0" fmla="*/ 0 w 408"/>
                <a:gd name="T1" fmla="*/ 295 h 521"/>
                <a:gd name="T2" fmla="*/ 22 w 408"/>
                <a:gd name="T3" fmla="*/ 363 h 521"/>
                <a:gd name="T4" fmla="*/ 90 w 408"/>
                <a:gd name="T5" fmla="*/ 408 h 521"/>
                <a:gd name="T6" fmla="*/ 113 w 408"/>
                <a:gd name="T7" fmla="*/ 431 h 521"/>
                <a:gd name="T8" fmla="*/ 136 w 408"/>
                <a:gd name="T9" fmla="*/ 431 h 521"/>
                <a:gd name="T10" fmla="*/ 158 w 408"/>
                <a:gd name="T11" fmla="*/ 408 h 521"/>
                <a:gd name="T12" fmla="*/ 136 w 408"/>
                <a:gd name="T13" fmla="*/ 385 h 521"/>
                <a:gd name="T14" fmla="*/ 136 w 408"/>
                <a:gd name="T15" fmla="*/ 340 h 521"/>
                <a:gd name="T16" fmla="*/ 113 w 408"/>
                <a:gd name="T17" fmla="*/ 317 h 521"/>
                <a:gd name="T18" fmla="*/ 181 w 408"/>
                <a:gd name="T19" fmla="*/ 226 h 521"/>
                <a:gd name="T20" fmla="*/ 204 w 408"/>
                <a:gd name="T21" fmla="*/ 204 h 521"/>
                <a:gd name="T22" fmla="*/ 249 w 408"/>
                <a:gd name="T23" fmla="*/ 226 h 521"/>
                <a:gd name="T24" fmla="*/ 272 w 408"/>
                <a:gd name="T25" fmla="*/ 249 h 521"/>
                <a:gd name="T26" fmla="*/ 226 w 408"/>
                <a:gd name="T27" fmla="*/ 295 h 521"/>
                <a:gd name="T28" fmla="*/ 204 w 408"/>
                <a:gd name="T29" fmla="*/ 295 h 521"/>
                <a:gd name="T30" fmla="*/ 204 w 408"/>
                <a:gd name="T31" fmla="*/ 340 h 521"/>
                <a:gd name="T32" fmla="*/ 226 w 408"/>
                <a:gd name="T33" fmla="*/ 408 h 521"/>
                <a:gd name="T34" fmla="*/ 181 w 408"/>
                <a:gd name="T35" fmla="*/ 453 h 521"/>
                <a:gd name="T36" fmla="*/ 136 w 408"/>
                <a:gd name="T37" fmla="*/ 521 h 521"/>
                <a:gd name="T38" fmla="*/ 204 w 408"/>
                <a:gd name="T39" fmla="*/ 499 h 521"/>
                <a:gd name="T40" fmla="*/ 249 w 408"/>
                <a:gd name="T41" fmla="*/ 499 h 521"/>
                <a:gd name="T42" fmla="*/ 294 w 408"/>
                <a:gd name="T43" fmla="*/ 453 h 521"/>
                <a:gd name="T44" fmla="*/ 317 w 408"/>
                <a:gd name="T45" fmla="*/ 453 h 521"/>
                <a:gd name="T46" fmla="*/ 317 w 408"/>
                <a:gd name="T47" fmla="*/ 431 h 521"/>
                <a:gd name="T48" fmla="*/ 294 w 408"/>
                <a:gd name="T49" fmla="*/ 385 h 521"/>
                <a:gd name="T50" fmla="*/ 340 w 408"/>
                <a:gd name="T51" fmla="*/ 340 h 521"/>
                <a:gd name="T52" fmla="*/ 362 w 408"/>
                <a:gd name="T53" fmla="*/ 363 h 521"/>
                <a:gd name="T54" fmla="*/ 408 w 408"/>
                <a:gd name="T55" fmla="*/ 317 h 521"/>
                <a:gd name="T56" fmla="*/ 385 w 408"/>
                <a:gd name="T57" fmla="*/ 295 h 521"/>
                <a:gd name="T58" fmla="*/ 340 w 408"/>
                <a:gd name="T59" fmla="*/ 272 h 521"/>
                <a:gd name="T60" fmla="*/ 340 w 408"/>
                <a:gd name="T61" fmla="*/ 204 h 521"/>
                <a:gd name="T62" fmla="*/ 317 w 408"/>
                <a:gd name="T63" fmla="*/ 181 h 521"/>
                <a:gd name="T64" fmla="*/ 294 w 408"/>
                <a:gd name="T65" fmla="*/ 113 h 521"/>
                <a:gd name="T66" fmla="*/ 249 w 408"/>
                <a:gd name="T67" fmla="*/ 22 h 521"/>
                <a:gd name="T68" fmla="*/ 158 w 408"/>
                <a:gd name="T69" fmla="*/ 0 h 521"/>
                <a:gd name="T70" fmla="*/ 68 w 408"/>
                <a:gd name="T71" fmla="*/ 0 h 521"/>
                <a:gd name="T72" fmla="*/ 90 w 408"/>
                <a:gd name="T73" fmla="*/ 45 h 521"/>
                <a:gd name="T74" fmla="*/ 90 w 408"/>
                <a:gd name="T75" fmla="*/ 68 h 521"/>
                <a:gd name="T76" fmla="*/ 90 w 408"/>
                <a:gd name="T77" fmla="*/ 113 h 521"/>
                <a:gd name="T78" fmla="*/ 45 w 408"/>
                <a:gd name="T79" fmla="*/ 158 h 521"/>
                <a:gd name="T80" fmla="*/ 90 w 408"/>
                <a:gd name="T81" fmla="*/ 226 h 521"/>
                <a:gd name="T82" fmla="*/ 68 w 408"/>
                <a:gd name="T83" fmla="*/ 295 h 521"/>
                <a:gd name="T84" fmla="*/ 45 w 408"/>
                <a:gd name="T85" fmla="*/ 317 h 521"/>
                <a:gd name="T86" fmla="*/ 0 w 408"/>
                <a:gd name="T87" fmla="*/ 295 h 5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408" h="521">
                  <a:moveTo>
                    <a:pt x="0" y="295"/>
                  </a:moveTo>
                  <a:lnTo>
                    <a:pt x="22" y="363"/>
                  </a:lnTo>
                  <a:lnTo>
                    <a:pt x="90" y="408"/>
                  </a:lnTo>
                  <a:lnTo>
                    <a:pt x="113" y="431"/>
                  </a:lnTo>
                  <a:lnTo>
                    <a:pt x="136" y="431"/>
                  </a:lnTo>
                  <a:lnTo>
                    <a:pt x="158" y="408"/>
                  </a:lnTo>
                  <a:lnTo>
                    <a:pt x="136" y="385"/>
                  </a:lnTo>
                  <a:lnTo>
                    <a:pt x="136" y="340"/>
                  </a:lnTo>
                  <a:lnTo>
                    <a:pt x="113" y="317"/>
                  </a:lnTo>
                  <a:lnTo>
                    <a:pt x="181" y="226"/>
                  </a:lnTo>
                  <a:lnTo>
                    <a:pt x="204" y="204"/>
                  </a:lnTo>
                  <a:lnTo>
                    <a:pt x="249" y="226"/>
                  </a:lnTo>
                  <a:lnTo>
                    <a:pt x="272" y="249"/>
                  </a:lnTo>
                  <a:lnTo>
                    <a:pt x="226" y="295"/>
                  </a:lnTo>
                  <a:lnTo>
                    <a:pt x="204" y="295"/>
                  </a:lnTo>
                  <a:lnTo>
                    <a:pt x="204" y="340"/>
                  </a:lnTo>
                  <a:lnTo>
                    <a:pt x="226" y="408"/>
                  </a:lnTo>
                  <a:lnTo>
                    <a:pt x="181" y="453"/>
                  </a:lnTo>
                  <a:lnTo>
                    <a:pt x="136" y="521"/>
                  </a:lnTo>
                  <a:lnTo>
                    <a:pt x="204" y="499"/>
                  </a:lnTo>
                  <a:lnTo>
                    <a:pt x="249" y="499"/>
                  </a:lnTo>
                  <a:lnTo>
                    <a:pt x="294" y="453"/>
                  </a:lnTo>
                  <a:lnTo>
                    <a:pt x="317" y="453"/>
                  </a:lnTo>
                  <a:lnTo>
                    <a:pt x="317" y="431"/>
                  </a:lnTo>
                  <a:lnTo>
                    <a:pt x="294" y="385"/>
                  </a:lnTo>
                  <a:lnTo>
                    <a:pt x="340" y="340"/>
                  </a:lnTo>
                  <a:lnTo>
                    <a:pt x="362" y="363"/>
                  </a:lnTo>
                  <a:lnTo>
                    <a:pt x="408" y="317"/>
                  </a:lnTo>
                  <a:lnTo>
                    <a:pt x="385" y="295"/>
                  </a:lnTo>
                  <a:lnTo>
                    <a:pt x="340" y="272"/>
                  </a:lnTo>
                  <a:lnTo>
                    <a:pt x="340" y="204"/>
                  </a:lnTo>
                  <a:lnTo>
                    <a:pt x="317" y="181"/>
                  </a:lnTo>
                  <a:lnTo>
                    <a:pt x="294" y="113"/>
                  </a:lnTo>
                  <a:lnTo>
                    <a:pt x="249" y="22"/>
                  </a:lnTo>
                  <a:lnTo>
                    <a:pt x="158" y="0"/>
                  </a:lnTo>
                  <a:lnTo>
                    <a:pt x="68" y="0"/>
                  </a:lnTo>
                  <a:lnTo>
                    <a:pt x="90" y="45"/>
                  </a:lnTo>
                  <a:lnTo>
                    <a:pt x="90" y="68"/>
                  </a:lnTo>
                  <a:lnTo>
                    <a:pt x="90" y="113"/>
                  </a:lnTo>
                  <a:lnTo>
                    <a:pt x="45" y="158"/>
                  </a:lnTo>
                  <a:lnTo>
                    <a:pt x="90" y="226"/>
                  </a:lnTo>
                  <a:lnTo>
                    <a:pt x="68" y="295"/>
                  </a:lnTo>
                  <a:lnTo>
                    <a:pt x="45" y="317"/>
                  </a:lnTo>
                  <a:lnTo>
                    <a:pt x="0" y="295"/>
                  </a:lnTo>
                  <a:close/>
                </a:path>
              </a:pathLst>
            </a:custGeom>
            <a:grpFill/>
            <a:ln w="12700">
              <a:solidFill>
                <a:srgbClr val="006600"/>
              </a:solidFill>
              <a:headEnd/>
              <a:tailEnd/>
            </a:ln>
            <a:sp3d prstMaterial="softEdge">
              <a:bevelT w="44450"/>
            </a:sp3d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75" name="Freeform 131"/>
            <p:cNvSpPr>
              <a:spLocks/>
            </p:cNvSpPr>
            <p:nvPr/>
          </p:nvSpPr>
          <p:spPr bwMode="auto">
            <a:xfrm>
              <a:off x="1638855" y="5741667"/>
              <a:ext cx="551983" cy="702448"/>
            </a:xfrm>
            <a:custGeom>
              <a:avLst/>
              <a:gdLst>
                <a:gd name="T0" fmla="*/ 0 w 499"/>
                <a:gd name="T1" fmla="*/ 272 h 635"/>
                <a:gd name="T2" fmla="*/ 22 w 499"/>
                <a:gd name="T3" fmla="*/ 317 h 635"/>
                <a:gd name="T4" fmla="*/ 45 w 499"/>
                <a:gd name="T5" fmla="*/ 385 h 635"/>
                <a:gd name="T6" fmla="*/ 68 w 499"/>
                <a:gd name="T7" fmla="*/ 408 h 635"/>
                <a:gd name="T8" fmla="*/ 68 w 499"/>
                <a:gd name="T9" fmla="*/ 476 h 635"/>
                <a:gd name="T10" fmla="*/ 113 w 499"/>
                <a:gd name="T11" fmla="*/ 499 h 635"/>
                <a:gd name="T12" fmla="*/ 136 w 499"/>
                <a:gd name="T13" fmla="*/ 521 h 635"/>
                <a:gd name="T14" fmla="*/ 90 w 499"/>
                <a:gd name="T15" fmla="*/ 567 h 635"/>
                <a:gd name="T16" fmla="*/ 113 w 499"/>
                <a:gd name="T17" fmla="*/ 589 h 635"/>
                <a:gd name="T18" fmla="*/ 136 w 499"/>
                <a:gd name="T19" fmla="*/ 635 h 635"/>
                <a:gd name="T20" fmla="*/ 181 w 499"/>
                <a:gd name="T21" fmla="*/ 589 h 635"/>
                <a:gd name="T22" fmla="*/ 181 w 499"/>
                <a:gd name="T23" fmla="*/ 544 h 635"/>
                <a:gd name="T24" fmla="*/ 204 w 499"/>
                <a:gd name="T25" fmla="*/ 521 h 635"/>
                <a:gd name="T26" fmla="*/ 249 w 499"/>
                <a:gd name="T27" fmla="*/ 476 h 635"/>
                <a:gd name="T28" fmla="*/ 227 w 499"/>
                <a:gd name="T29" fmla="*/ 430 h 635"/>
                <a:gd name="T30" fmla="*/ 385 w 499"/>
                <a:gd name="T31" fmla="*/ 204 h 635"/>
                <a:gd name="T32" fmla="*/ 408 w 499"/>
                <a:gd name="T33" fmla="*/ 181 h 635"/>
                <a:gd name="T34" fmla="*/ 408 w 499"/>
                <a:gd name="T35" fmla="*/ 158 h 635"/>
                <a:gd name="T36" fmla="*/ 476 w 499"/>
                <a:gd name="T37" fmla="*/ 90 h 635"/>
                <a:gd name="T38" fmla="*/ 499 w 499"/>
                <a:gd name="T39" fmla="*/ 68 h 635"/>
                <a:gd name="T40" fmla="*/ 453 w 499"/>
                <a:gd name="T41" fmla="*/ 45 h 635"/>
                <a:gd name="T42" fmla="*/ 408 w 499"/>
                <a:gd name="T43" fmla="*/ 68 h 635"/>
                <a:gd name="T44" fmla="*/ 363 w 499"/>
                <a:gd name="T45" fmla="*/ 45 h 635"/>
                <a:gd name="T46" fmla="*/ 363 w 499"/>
                <a:gd name="T47" fmla="*/ 22 h 635"/>
                <a:gd name="T48" fmla="*/ 317 w 499"/>
                <a:gd name="T49" fmla="*/ 22 h 635"/>
                <a:gd name="T50" fmla="*/ 272 w 499"/>
                <a:gd name="T51" fmla="*/ 0 h 635"/>
                <a:gd name="T52" fmla="*/ 204 w 499"/>
                <a:gd name="T53" fmla="*/ 90 h 635"/>
                <a:gd name="T54" fmla="*/ 136 w 499"/>
                <a:gd name="T55" fmla="*/ 113 h 635"/>
                <a:gd name="T56" fmla="*/ 158 w 499"/>
                <a:gd name="T57" fmla="*/ 181 h 635"/>
                <a:gd name="T58" fmla="*/ 136 w 499"/>
                <a:gd name="T59" fmla="*/ 226 h 635"/>
                <a:gd name="T60" fmla="*/ 136 w 499"/>
                <a:gd name="T61" fmla="*/ 294 h 635"/>
                <a:gd name="T62" fmla="*/ 68 w 499"/>
                <a:gd name="T63" fmla="*/ 272 h 635"/>
                <a:gd name="T64" fmla="*/ 0 w 499"/>
                <a:gd name="T65" fmla="*/ 272 h 6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99" h="635">
                  <a:moveTo>
                    <a:pt x="0" y="272"/>
                  </a:moveTo>
                  <a:lnTo>
                    <a:pt x="22" y="317"/>
                  </a:lnTo>
                  <a:lnTo>
                    <a:pt x="45" y="385"/>
                  </a:lnTo>
                  <a:lnTo>
                    <a:pt x="68" y="408"/>
                  </a:lnTo>
                  <a:lnTo>
                    <a:pt x="68" y="476"/>
                  </a:lnTo>
                  <a:lnTo>
                    <a:pt x="113" y="499"/>
                  </a:lnTo>
                  <a:lnTo>
                    <a:pt x="136" y="521"/>
                  </a:lnTo>
                  <a:lnTo>
                    <a:pt x="90" y="567"/>
                  </a:lnTo>
                  <a:lnTo>
                    <a:pt x="113" y="589"/>
                  </a:lnTo>
                  <a:lnTo>
                    <a:pt x="136" y="635"/>
                  </a:lnTo>
                  <a:lnTo>
                    <a:pt x="181" y="589"/>
                  </a:lnTo>
                  <a:lnTo>
                    <a:pt x="181" y="544"/>
                  </a:lnTo>
                  <a:lnTo>
                    <a:pt x="204" y="521"/>
                  </a:lnTo>
                  <a:lnTo>
                    <a:pt x="249" y="476"/>
                  </a:lnTo>
                  <a:lnTo>
                    <a:pt x="227" y="430"/>
                  </a:lnTo>
                  <a:lnTo>
                    <a:pt x="385" y="204"/>
                  </a:lnTo>
                  <a:lnTo>
                    <a:pt x="408" y="181"/>
                  </a:lnTo>
                  <a:lnTo>
                    <a:pt x="408" y="158"/>
                  </a:lnTo>
                  <a:lnTo>
                    <a:pt x="476" y="90"/>
                  </a:lnTo>
                  <a:lnTo>
                    <a:pt x="499" y="68"/>
                  </a:lnTo>
                  <a:lnTo>
                    <a:pt x="453" y="45"/>
                  </a:lnTo>
                  <a:lnTo>
                    <a:pt x="408" y="68"/>
                  </a:lnTo>
                  <a:lnTo>
                    <a:pt x="363" y="45"/>
                  </a:lnTo>
                  <a:lnTo>
                    <a:pt x="363" y="22"/>
                  </a:lnTo>
                  <a:lnTo>
                    <a:pt x="317" y="22"/>
                  </a:lnTo>
                  <a:lnTo>
                    <a:pt x="272" y="0"/>
                  </a:lnTo>
                  <a:lnTo>
                    <a:pt x="204" y="90"/>
                  </a:lnTo>
                  <a:lnTo>
                    <a:pt x="136" y="113"/>
                  </a:lnTo>
                  <a:lnTo>
                    <a:pt x="158" y="181"/>
                  </a:lnTo>
                  <a:lnTo>
                    <a:pt x="136" y="226"/>
                  </a:lnTo>
                  <a:lnTo>
                    <a:pt x="136" y="294"/>
                  </a:lnTo>
                  <a:lnTo>
                    <a:pt x="68" y="272"/>
                  </a:lnTo>
                  <a:lnTo>
                    <a:pt x="0" y="272"/>
                  </a:lnTo>
                  <a:close/>
                </a:path>
              </a:pathLst>
            </a:custGeom>
            <a:grpFill/>
            <a:ln w="12700">
              <a:solidFill>
                <a:srgbClr val="006600"/>
              </a:solidFill>
              <a:headEnd/>
              <a:tailEnd/>
            </a:ln>
            <a:sp3d prstMaterial="softEdge">
              <a:bevelT w="44450"/>
            </a:sp3d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76" name="Freeform 132"/>
            <p:cNvSpPr>
              <a:spLocks/>
            </p:cNvSpPr>
            <p:nvPr/>
          </p:nvSpPr>
          <p:spPr bwMode="auto">
            <a:xfrm>
              <a:off x="1839073" y="5364447"/>
              <a:ext cx="426985" cy="452443"/>
            </a:xfrm>
            <a:custGeom>
              <a:avLst/>
              <a:gdLst>
                <a:gd name="T0" fmla="*/ 159 w 386"/>
                <a:gd name="T1" fmla="*/ 0 h 409"/>
                <a:gd name="T2" fmla="*/ 136 w 386"/>
                <a:gd name="T3" fmla="*/ 46 h 409"/>
                <a:gd name="T4" fmla="*/ 68 w 386"/>
                <a:gd name="T5" fmla="*/ 23 h 409"/>
                <a:gd name="T6" fmla="*/ 0 w 386"/>
                <a:gd name="T7" fmla="*/ 91 h 409"/>
                <a:gd name="T8" fmla="*/ 0 w 386"/>
                <a:gd name="T9" fmla="*/ 159 h 409"/>
                <a:gd name="T10" fmla="*/ 46 w 386"/>
                <a:gd name="T11" fmla="*/ 182 h 409"/>
                <a:gd name="T12" fmla="*/ 91 w 386"/>
                <a:gd name="T13" fmla="*/ 182 h 409"/>
                <a:gd name="T14" fmla="*/ 91 w 386"/>
                <a:gd name="T15" fmla="*/ 227 h 409"/>
                <a:gd name="T16" fmla="*/ 114 w 386"/>
                <a:gd name="T17" fmla="*/ 273 h 409"/>
                <a:gd name="T18" fmla="*/ 91 w 386"/>
                <a:gd name="T19" fmla="*/ 318 h 409"/>
                <a:gd name="T20" fmla="*/ 136 w 386"/>
                <a:gd name="T21" fmla="*/ 363 h 409"/>
                <a:gd name="T22" fmla="*/ 182 w 386"/>
                <a:gd name="T23" fmla="*/ 363 h 409"/>
                <a:gd name="T24" fmla="*/ 182 w 386"/>
                <a:gd name="T25" fmla="*/ 386 h 409"/>
                <a:gd name="T26" fmla="*/ 227 w 386"/>
                <a:gd name="T27" fmla="*/ 409 h 409"/>
                <a:gd name="T28" fmla="*/ 272 w 386"/>
                <a:gd name="T29" fmla="*/ 386 h 409"/>
                <a:gd name="T30" fmla="*/ 318 w 386"/>
                <a:gd name="T31" fmla="*/ 409 h 409"/>
                <a:gd name="T32" fmla="*/ 363 w 386"/>
                <a:gd name="T33" fmla="*/ 409 h 409"/>
                <a:gd name="T34" fmla="*/ 386 w 386"/>
                <a:gd name="T35" fmla="*/ 363 h 409"/>
                <a:gd name="T36" fmla="*/ 340 w 386"/>
                <a:gd name="T37" fmla="*/ 341 h 409"/>
                <a:gd name="T38" fmla="*/ 386 w 386"/>
                <a:gd name="T39" fmla="*/ 295 h 409"/>
                <a:gd name="T40" fmla="*/ 340 w 386"/>
                <a:gd name="T41" fmla="*/ 295 h 409"/>
                <a:gd name="T42" fmla="*/ 318 w 386"/>
                <a:gd name="T43" fmla="*/ 273 h 409"/>
                <a:gd name="T44" fmla="*/ 386 w 386"/>
                <a:gd name="T45" fmla="*/ 227 h 409"/>
                <a:gd name="T46" fmla="*/ 295 w 386"/>
                <a:gd name="T47" fmla="*/ 204 h 409"/>
                <a:gd name="T48" fmla="*/ 250 w 386"/>
                <a:gd name="T49" fmla="*/ 204 h 409"/>
                <a:gd name="T50" fmla="*/ 227 w 386"/>
                <a:gd name="T51" fmla="*/ 159 h 409"/>
                <a:gd name="T52" fmla="*/ 250 w 386"/>
                <a:gd name="T53" fmla="*/ 114 h 409"/>
                <a:gd name="T54" fmla="*/ 272 w 386"/>
                <a:gd name="T55" fmla="*/ 136 h 409"/>
                <a:gd name="T56" fmla="*/ 295 w 386"/>
                <a:gd name="T57" fmla="*/ 136 h 409"/>
                <a:gd name="T58" fmla="*/ 340 w 386"/>
                <a:gd name="T59" fmla="*/ 114 h 409"/>
                <a:gd name="T60" fmla="*/ 363 w 386"/>
                <a:gd name="T61" fmla="*/ 68 h 409"/>
                <a:gd name="T62" fmla="*/ 340 w 386"/>
                <a:gd name="T63" fmla="*/ 23 h 409"/>
                <a:gd name="T64" fmla="*/ 295 w 386"/>
                <a:gd name="T65" fmla="*/ 0 h 409"/>
                <a:gd name="T66" fmla="*/ 250 w 386"/>
                <a:gd name="T67" fmla="*/ 46 h 409"/>
                <a:gd name="T68" fmla="*/ 204 w 386"/>
                <a:gd name="T69" fmla="*/ 46 h 409"/>
                <a:gd name="T70" fmla="*/ 182 w 386"/>
                <a:gd name="T71" fmla="*/ 23 h 409"/>
                <a:gd name="T72" fmla="*/ 159 w 386"/>
                <a:gd name="T73" fmla="*/ 0 h 4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86" h="409">
                  <a:moveTo>
                    <a:pt x="159" y="0"/>
                  </a:moveTo>
                  <a:lnTo>
                    <a:pt x="136" y="46"/>
                  </a:lnTo>
                  <a:lnTo>
                    <a:pt x="68" y="23"/>
                  </a:lnTo>
                  <a:lnTo>
                    <a:pt x="0" y="91"/>
                  </a:lnTo>
                  <a:lnTo>
                    <a:pt x="0" y="159"/>
                  </a:lnTo>
                  <a:lnTo>
                    <a:pt x="46" y="182"/>
                  </a:lnTo>
                  <a:lnTo>
                    <a:pt x="91" y="182"/>
                  </a:lnTo>
                  <a:lnTo>
                    <a:pt x="91" y="227"/>
                  </a:lnTo>
                  <a:lnTo>
                    <a:pt x="114" y="273"/>
                  </a:lnTo>
                  <a:lnTo>
                    <a:pt x="91" y="318"/>
                  </a:lnTo>
                  <a:lnTo>
                    <a:pt x="136" y="363"/>
                  </a:lnTo>
                  <a:lnTo>
                    <a:pt x="182" y="363"/>
                  </a:lnTo>
                  <a:lnTo>
                    <a:pt x="182" y="386"/>
                  </a:lnTo>
                  <a:lnTo>
                    <a:pt x="227" y="409"/>
                  </a:lnTo>
                  <a:lnTo>
                    <a:pt x="272" y="386"/>
                  </a:lnTo>
                  <a:lnTo>
                    <a:pt x="318" y="409"/>
                  </a:lnTo>
                  <a:lnTo>
                    <a:pt x="363" y="409"/>
                  </a:lnTo>
                  <a:lnTo>
                    <a:pt x="386" y="363"/>
                  </a:lnTo>
                  <a:lnTo>
                    <a:pt x="340" y="341"/>
                  </a:lnTo>
                  <a:lnTo>
                    <a:pt x="386" y="295"/>
                  </a:lnTo>
                  <a:lnTo>
                    <a:pt x="340" y="295"/>
                  </a:lnTo>
                  <a:lnTo>
                    <a:pt x="318" y="273"/>
                  </a:lnTo>
                  <a:lnTo>
                    <a:pt x="386" y="227"/>
                  </a:lnTo>
                  <a:lnTo>
                    <a:pt x="295" y="204"/>
                  </a:lnTo>
                  <a:lnTo>
                    <a:pt x="250" y="204"/>
                  </a:lnTo>
                  <a:lnTo>
                    <a:pt x="227" y="159"/>
                  </a:lnTo>
                  <a:lnTo>
                    <a:pt x="250" y="114"/>
                  </a:lnTo>
                  <a:lnTo>
                    <a:pt x="272" y="136"/>
                  </a:lnTo>
                  <a:lnTo>
                    <a:pt x="295" y="136"/>
                  </a:lnTo>
                  <a:lnTo>
                    <a:pt x="340" y="114"/>
                  </a:lnTo>
                  <a:lnTo>
                    <a:pt x="363" y="68"/>
                  </a:lnTo>
                  <a:lnTo>
                    <a:pt x="340" y="23"/>
                  </a:lnTo>
                  <a:lnTo>
                    <a:pt x="295" y="0"/>
                  </a:lnTo>
                  <a:lnTo>
                    <a:pt x="250" y="46"/>
                  </a:lnTo>
                  <a:lnTo>
                    <a:pt x="204" y="46"/>
                  </a:lnTo>
                  <a:lnTo>
                    <a:pt x="182" y="23"/>
                  </a:lnTo>
                  <a:lnTo>
                    <a:pt x="159" y="0"/>
                  </a:lnTo>
                  <a:close/>
                </a:path>
              </a:pathLst>
            </a:custGeom>
            <a:grpFill/>
            <a:ln w="12700">
              <a:solidFill>
                <a:srgbClr val="006600"/>
              </a:solidFill>
              <a:headEnd/>
              <a:tailEnd/>
            </a:ln>
            <a:sp3d prstMaterial="softEdge">
              <a:bevelT w="44450"/>
            </a:sp3d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77" name="Freeform 133"/>
            <p:cNvSpPr>
              <a:spLocks/>
            </p:cNvSpPr>
            <p:nvPr/>
          </p:nvSpPr>
          <p:spPr bwMode="auto">
            <a:xfrm>
              <a:off x="1512750" y="5514892"/>
              <a:ext cx="476763" cy="552003"/>
            </a:xfrm>
            <a:custGeom>
              <a:avLst/>
              <a:gdLst>
                <a:gd name="T0" fmla="*/ 114 w 431"/>
                <a:gd name="T1" fmla="*/ 46 h 499"/>
                <a:gd name="T2" fmla="*/ 227 w 431"/>
                <a:gd name="T3" fmla="*/ 0 h 499"/>
                <a:gd name="T4" fmla="*/ 318 w 431"/>
                <a:gd name="T5" fmla="*/ 114 h 499"/>
                <a:gd name="T6" fmla="*/ 341 w 431"/>
                <a:gd name="T7" fmla="*/ 68 h 499"/>
                <a:gd name="T8" fmla="*/ 341 w 431"/>
                <a:gd name="T9" fmla="*/ 46 h 499"/>
                <a:gd name="T10" fmla="*/ 386 w 431"/>
                <a:gd name="T11" fmla="*/ 46 h 499"/>
                <a:gd name="T12" fmla="*/ 386 w 431"/>
                <a:gd name="T13" fmla="*/ 68 h 499"/>
                <a:gd name="T14" fmla="*/ 386 w 431"/>
                <a:gd name="T15" fmla="*/ 91 h 499"/>
                <a:gd name="T16" fmla="*/ 409 w 431"/>
                <a:gd name="T17" fmla="*/ 137 h 499"/>
                <a:gd name="T18" fmla="*/ 386 w 431"/>
                <a:gd name="T19" fmla="*/ 182 h 499"/>
                <a:gd name="T20" fmla="*/ 431 w 431"/>
                <a:gd name="T21" fmla="*/ 227 h 499"/>
                <a:gd name="T22" fmla="*/ 386 w 431"/>
                <a:gd name="T23" fmla="*/ 205 h 499"/>
                <a:gd name="T24" fmla="*/ 318 w 431"/>
                <a:gd name="T25" fmla="*/ 295 h 499"/>
                <a:gd name="T26" fmla="*/ 250 w 431"/>
                <a:gd name="T27" fmla="*/ 318 h 499"/>
                <a:gd name="T28" fmla="*/ 272 w 431"/>
                <a:gd name="T29" fmla="*/ 386 h 499"/>
                <a:gd name="T30" fmla="*/ 250 w 431"/>
                <a:gd name="T31" fmla="*/ 431 h 499"/>
                <a:gd name="T32" fmla="*/ 250 w 431"/>
                <a:gd name="T33" fmla="*/ 499 h 499"/>
                <a:gd name="T34" fmla="*/ 182 w 431"/>
                <a:gd name="T35" fmla="*/ 477 h 499"/>
                <a:gd name="T36" fmla="*/ 114 w 431"/>
                <a:gd name="T37" fmla="*/ 477 h 499"/>
                <a:gd name="T38" fmla="*/ 91 w 431"/>
                <a:gd name="T39" fmla="*/ 431 h 499"/>
                <a:gd name="T40" fmla="*/ 0 w 431"/>
                <a:gd name="T41" fmla="*/ 409 h 499"/>
                <a:gd name="T42" fmla="*/ 68 w 431"/>
                <a:gd name="T43" fmla="*/ 341 h 499"/>
                <a:gd name="T44" fmla="*/ 114 w 431"/>
                <a:gd name="T45" fmla="*/ 318 h 499"/>
                <a:gd name="T46" fmla="*/ 114 w 431"/>
                <a:gd name="T47" fmla="*/ 273 h 499"/>
                <a:gd name="T48" fmla="*/ 182 w 431"/>
                <a:gd name="T49" fmla="*/ 250 h 499"/>
                <a:gd name="T50" fmla="*/ 159 w 431"/>
                <a:gd name="T51" fmla="*/ 227 h 499"/>
                <a:gd name="T52" fmla="*/ 91 w 431"/>
                <a:gd name="T53" fmla="*/ 227 h 499"/>
                <a:gd name="T54" fmla="*/ 159 w 431"/>
                <a:gd name="T55" fmla="*/ 205 h 499"/>
                <a:gd name="T56" fmla="*/ 159 w 431"/>
                <a:gd name="T57" fmla="*/ 137 h 499"/>
                <a:gd name="T58" fmla="*/ 136 w 431"/>
                <a:gd name="T59" fmla="*/ 137 h 499"/>
                <a:gd name="T60" fmla="*/ 136 w 431"/>
                <a:gd name="T61" fmla="*/ 114 h 499"/>
                <a:gd name="T62" fmla="*/ 114 w 431"/>
                <a:gd name="T63" fmla="*/ 91 h 499"/>
                <a:gd name="T64" fmla="*/ 136 w 431"/>
                <a:gd name="T65" fmla="*/ 46 h 499"/>
                <a:gd name="T66" fmla="*/ 114 w 431"/>
                <a:gd name="T67" fmla="*/ 46 h 4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431" h="499">
                  <a:moveTo>
                    <a:pt x="114" y="46"/>
                  </a:moveTo>
                  <a:lnTo>
                    <a:pt x="227" y="0"/>
                  </a:lnTo>
                  <a:lnTo>
                    <a:pt x="318" y="114"/>
                  </a:lnTo>
                  <a:lnTo>
                    <a:pt x="341" y="68"/>
                  </a:lnTo>
                  <a:lnTo>
                    <a:pt x="341" y="46"/>
                  </a:lnTo>
                  <a:lnTo>
                    <a:pt x="386" y="46"/>
                  </a:lnTo>
                  <a:lnTo>
                    <a:pt x="386" y="68"/>
                  </a:lnTo>
                  <a:lnTo>
                    <a:pt x="386" y="91"/>
                  </a:lnTo>
                  <a:lnTo>
                    <a:pt x="409" y="137"/>
                  </a:lnTo>
                  <a:lnTo>
                    <a:pt x="386" y="182"/>
                  </a:lnTo>
                  <a:lnTo>
                    <a:pt x="431" y="227"/>
                  </a:lnTo>
                  <a:lnTo>
                    <a:pt x="386" y="205"/>
                  </a:lnTo>
                  <a:lnTo>
                    <a:pt x="318" y="295"/>
                  </a:lnTo>
                  <a:lnTo>
                    <a:pt x="250" y="318"/>
                  </a:lnTo>
                  <a:lnTo>
                    <a:pt x="272" y="386"/>
                  </a:lnTo>
                  <a:lnTo>
                    <a:pt x="250" y="431"/>
                  </a:lnTo>
                  <a:lnTo>
                    <a:pt x="250" y="499"/>
                  </a:lnTo>
                  <a:lnTo>
                    <a:pt x="182" y="477"/>
                  </a:lnTo>
                  <a:lnTo>
                    <a:pt x="114" y="477"/>
                  </a:lnTo>
                  <a:lnTo>
                    <a:pt x="91" y="431"/>
                  </a:lnTo>
                  <a:lnTo>
                    <a:pt x="0" y="409"/>
                  </a:lnTo>
                  <a:lnTo>
                    <a:pt x="68" y="341"/>
                  </a:lnTo>
                  <a:lnTo>
                    <a:pt x="114" y="318"/>
                  </a:lnTo>
                  <a:lnTo>
                    <a:pt x="114" y="273"/>
                  </a:lnTo>
                  <a:lnTo>
                    <a:pt x="182" y="250"/>
                  </a:lnTo>
                  <a:lnTo>
                    <a:pt x="159" y="227"/>
                  </a:lnTo>
                  <a:lnTo>
                    <a:pt x="91" y="227"/>
                  </a:lnTo>
                  <a:lnTo>
                    <a:pt x="159" y="205"/>
                  </a:lnTo>
                  <a:lnTo>
                    <a:pt x="159" y="137"/>
                  </a:lnTo>
                  <a:lnTo>
                    <a:pt x="136" y="137"/>
                  </a:lnTo>
                  <a:lnTo>
                    <a:pt x="136" y="114"/>
                  </a:lnTo>
                  <a:lnTo>
                    <a:pt x="114" y="91"/>
                  </a:lnTo>
                  <a:lnTo>
                    <a:pt x="136" y="46"/>
                  </a:lnTo>
                  <a:lnTo>
                    <a:pt x="114" y="46"/>
                  </a:lnTo>
                  <a:close/>
                </a:path>
              </a:pathLst>
            </a:custGeom>
            <a:grpFill/>
            <a:ln w="12700">
              <a:solidFill>
                <a:srgbClr val="006600"/>
              </a:solidFill>
              <a:headEnd/>
              <a:tailEnd/>
            </a:ln>
            <a:sp3d prstMaterial="softEdge">
              <a:bevelT w="44450"/>
            </a:sp3d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78" name="Freeform 134"/>
            <p:cNvSpPr>
              <a:spLocks/>
            </p:cNvSpPr>
            <p:nvPr/>
          </p:nvSpPr>
          <p:spPr bwMode="auto">
            <a:xfrm>
              <a:off x="1563635" y="5164221"/>
              <a:ext cx="451320" cy="476780"/>
            </a:xfrm>
            <a:custGeom>
              <a:avLst/>
              <a:gdLst>
                <a:gd name="T0" fmla="*/ 363 w 408"/>
                <a:gd name="T1" fmla="*/ 23 h 431"/>
                <a:gd name="T2" fmla="*/ 340 w 408"/>
                <a:gd name="T3" fmla="*/ 45 h 431"/>
                <a:gd name="T4" fmla="*/ 317 w 408"/>
                <a:gd name="T5" fmla="*/ 0 h 431"/>
                <a:gd name="T6" fmla="*/ 272 w 408"/>
                <a:gd name="T7" fmla="*/ 0 h 431"/>
                <a:gd name="T8" fmla="*/ 249 w 408"/>
                <a:gd name="T9" fmla="*/ 23 h 431"/>
                <a:gd name="T10" fmla="*/ 204 w 408"/>
                <a:gd name="T11" fmla="*/ 23 h 431"/>
                <a:gd name="T12" fmla="*/ 158 w 408"/>
                <a:gd name="T13" fmla="*/ 45 h 431"/>
                <a:gd name="T14" fmla="*/ 158 w 408"/>
                <a:gd name="T15" fmla="*/ 68 h 431"/>
                <a:gd name="T16" fmla="*/ 136 w 408"/>
                <a:gd name="T17" fmla="*/ 91 h 431"/>
                <a:gd name="T18" fmla="*/ 136 w 408"/>
                <a:gd name="T19" fmla="*/ 113 h 431"/>
                <a:gd name="T20" fmla="*/ 90 w 408"/>
                <a:gd name="T21" fmla="*/ 113 h 431"/>
                <a:gd name="T22" fmla="*/ 68 w 408"/>
                <a:gd name="T23" fmla="*/ 91 h 431"/>
                <a:gd name="T24" fmla="*/ 22 w 408"/>
                <a:gd name="T25" fmla="*/ 113 h 431"/>
                <a:gd name="T26" fmla="*/ 45 w 408"/>
                <a:gd name="T27" fmla="*/ 136 h 431"/>
                <a:gd name="T28" fmla="*/ 0 w 408"/>
                <a:gd name="T29" fmla="*/ 136 h 431"/>
                <a:gd name="T30" fmla="*/ 68 w 408"/>
                <a:gd name="T31" fmla="*/ 159 h 431"/>
                <a:gd name="T32" fmla="*/ 90 w 408"/>
                <a:gd name="T33" fmla="*/ 204 h 431"/>
                <a:gd name="T34" fmla="*/ 158 w 408"/>
                <a:gd name="T35" fmla="*/ 204 h 431"/>
                <a:gd name="T36" fmla="*/ 136 w 408"/>
                <a:gd name="T37" fmla="*/ 249 h 431"/>
                <a:gd name="T38" fmla="*/ 45 w 408"/>
                <a:gd name="T39" fmla="*/ 295 h 431"/>
                <a:gd name="T40" fmla="*/ 68 w 408"/>
                <a:gd name="T41" fmla="*/ 317 h 431"/>
                <a:gd name="T42" fmla="*/ 68 w 408"/>
                <a:gd name="T43" fmla="*/ 363 h 431"/>
                <a:gd name="T44" fmla="*/ 181 w 408"/>
                <a:gd name="T45" fmla="*/ 317 h 431"/>
                <a:gd name="T46" fmla="*/ 272 w 408"/>
                <a:gd name="T47" fmla="*/ 431 h 431"/>
                <a:gd name="T48" fmla="*/ 295 w 408"/>
                <a:gd name="T49" fmla="*/ 385 h 431"/>
                <a:gd name="T50" fmla="*/ 295 w 408"/>
                <a:gd name="T51" fmla="*/ 363 h 431"/>
                <a:gd name="T52" fmla="*/ 249 w 408"/>
                <a:gd name="T53" fmla="*/ 340 h 431"/>
                <a:gd name="T54" fmla="*/ 249 w 408"/>
                <a:gd name="T55" fmla="*/ 272 h 431"/>
                <a:gd name="T56" fmla="*/ 317 w 408"/>
                <a:gd name="T57" fmla="*/ 204 h 431"/>
                <a:gd name="T58" fmla="*/ 385 w 408"/>
                <a:gd name="T59" fmla="*/ 227 h 431"/>
                <a:gd name="T60" fmla="*/ 408 w 408"/>
                <a:gd name="T61" fmla="*/ 181 h 431"/>
                <a:gd name="T62" fmla="*/ 363 w 408"/>
                <a:gd name="T63" fmla="*/ 159 h 431"/>
                <a:gd name="T64" fmla="*/ 363 w 408"/>
                <a:gd name="T65" fmla="*/ 136 h 431"/>
                <a:gd name="T66" fmla="*/ 340 w 408"/>
                <a:gd name="T67" fmla="*/ 113 h 431"/>
                <a:gd name="T68" fmla="*/ 363 w 408"/>
                <a:gd name="T69" fmla="*/ 91 h 431"/>
                <a:gd name="T70" fmla="*/ 340 w 408"/>
                <a:gd name="T71" fmla="*/ 68 h 431"/>
                <a:gd name="T72" fmla="*/ 385 w 408"/>
                <a:gd name="T73" fmla="*/ 23 h 431"/>
                <a:gd name="T74" fmla="*/ 363 w 408"/>
                <a:gd name="T75" fmla="*/ 23 h 4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408" h="431">
                  <a:moveTo>
                    <a:pt x="363" y="23"/>
                  </a:moveTo>
                  <a:lnTo>
                    <a:pt x="340" y="45"/>
                  </a:lnTo>
                  <a:lnTo>
                    <a:pt x="317" y="0"/>
                  </a:lnTo>
                  <a:lnTo>
                    <a:pt x="272" y="0"/>
                  </a:lnTo>
                  <a:lnTo>
                    <a:pt x="249" y="23"/>
                  </a:lnTo>
                  <a:lnTo>
                    <a:pt x="204" y="23"/>
                  </a:lnTo>
                  <a:lnTo>
                    <a:pt x="158" y="45"/>
                  </a:lnTo>
                  <a:lnTo>
                    <a:pt x="158" y="68"/>
                  </a:lnTo>
                  <a:lnTo>
                    <a:pt x="136" y="91"/>
                  </a:lnTo>
                  <a:lnTo>
                    <a:pt x="136" y="113"/>
                  </a:lnTo>
                  <a:lnTo>
                    <a:pt x="90" y="113"/>
                  </a:lnTo>
                  <a:lnTo>
                    <a:pt x="68" y="91"/>
                  </a:lnTo>
                  <a:lnTo>
                    <a:pt x="22" y="113"/>
                  </a:lnTo>
                  <a:lnTo>
                    <a:pt x="45" y="136"/>
                  </a:lnTo>
                  <a:lnTo>
                    <a:pt x="0" y="136"/>
                  </a:lnTo>
                  <a:lnTo>
                    <a:pt x="68" y="159"/>
                  </a:lnTo>
                  <a:lnTo>
                    <a:pt x="90" y="204"/>
                  </a:lnTo>
                  <a:lnTo>
                    <a:pt x="158" y="204"/>
                  </a:lnTo>
                  <a:lnTo>
                    <a:pt x="136" y="249"/>
                  </a:lnTo>
                  <a:lnTo>
                    <a:pt x="45" y="295"/>
                  </a:lnTo>
                  <a:lnTo>
                    <a:pt x="68" y="317"/>
                  </a:lnTo>
                  <a:lnTo>
                    <a:pt x="68" y="363"/>
                  </a:lnTo>
                  <a:lnTo>
                    <a:pt x="181" y="317"/>
                  </a:lnTo>
                  <a:lnTo>
                    <a:pt x="272" y="431"/>
                  </a:lnTo>
                  <a:lnTo>
                    <a:pt x="295" y="385"/>
                  </a:lnTo>
                  <a:lnTo>
                    <a:pt x="295" y="363"/>
                  </a:lnTo>
                  <a:lnTo>
                    <a:pt x="249" y="340"/>
                  </a:lnTo>
                  <a:lnTo>
                    <a:pt x="249" y="272"/>
                  </a:lnTo>
                  <a:lnTo>
                    <a:pt x="317" y="204"/>
                  </a:lnTo>
                  <a:lnTo>
                    <a:pt x="385" y="227"/>
                  </a:lnTo>
                  <a:lnTo>
                    <a:pt x="408" y="181"/>
                  </a:lnTo>
                  <a:lnTo>
                    <a:pt x="363" y="159"/>
                  </a:lnTo>
                  <a:lnTo>
                    <a:pt x="363" y="136"/>
                  </a:lnTo>
                  <a:lnTo>
                    <a:pt x="340" y="113"/>
                  </a:lnTo>
                  <a:lnTo>
                    <a:pt x="363" y="91"/>
                  </a:lnTo>
                  <a:lnTo>
                    <a:pt x="340" y="68"/>
                  </a:lnTo>
                  <a:lnTo>
                    <a:pt x="385" y="23"/>
                  </a:lnTo>
                  <a:lnTo>
                    <a:pt x="363" y="23"/>
                  </a:lnTo>
                  <a:close/>
                </a:path>
              </a:pathLst>
            </a:custGeom>
            <a:grpFill/>
            <a:ln w="12700">
              <a:solidFill>
                <a:srgbClr val="006600"/>
              </a:solidFill>
              <a:headEnd/>
              <a:tailEnd/>
            </a:ln>
            <a:sp3d prstMaterial="softEdge">
              <a:bevelT w="44450"/>
            </a:sp3d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79" name="Freeform 135"/>
            <p:cNvSpPr>
              <a:spLocks/>
            </p:cNvSpPr>
            <p:nvPr/>
          </p:nvSpPr>
          <p:spPr bwMode="auto">
            <a:xfrm>
              <a:off x="1413194" y="5264887"/>
              <a:ext cx="325216" cy="325228"/>
            </a:xfrm>
            <a:custGeom>
              <a:avLst/>
              <a:gdLst>
                <a:gd name="T0" fmla="*/ 22 w 294"/>
                <a:gd name="T1" fmla="*/ 90 h 294"/>
                <a:gd name="T2" fmla="*/ 0 w 294"/>
                <a:gd name="T3" fmla="*/ 136 h 294"/>
                <a:gd name="T4" fmla="*/ 68 w 294"/>
                <a:gd name="T5" fmla="*/ 181 h 294"/>
                <a:gd name="T6" fmla="*/ 68 w 294"/>
                <a:gd name="T7" fmla="*/ 249 h 294"/>
                <a:gd name="T8" fmla="*/ 113 w 294"/>
                <a:gd name="T9" fmla="*/ 294 h 294"/>
                <a:gd name="T10" fmla="*/ 113 w 294"/>
                <a:gd name="T11" fmla="*/ 204 h 294"/>
                <a:gd name="T12" fmla="*/ 158 w 294"/>
                <a:gd name="T13" fmla="*/ 181 h 294"/>
                <a:gd name="T14" fmla="*/ 181 w 294"/>
                <a:gd name="T15" fmla="*/ 204 h 294"/>
                <a:gd name="T16" fmla="*/ 272 w 294"/>
                <a:gd name="T17" fmla="*/ 158 h 294"/>
                <a:gd name="T18" fmla="*/ 294 w 294"/>
                <a:gd name="T19" fmla="*/ 112 h 294"/>
                <a:gd name="T20" fmla="*/ 226 w 294"/>
                <a:gd name="T21" fmla="*/ 113 h 294"/>
                <a:gd name="T22" fmla="*/ 204 w 294"/>
                <a:gd name="T23" fmla="*/ 68 h 294"/>
                <a:gd name="T24" fmla="*/ 136 w 294"/>
                <a:gd name="T25" fmla="*/ 45 h 294"/>
                <a:gd name="T26" fmla="*/ 113 w 294"/>
                <a:gd name="T27" fmla="*/ 68 h 294"/>
                <a:gd name="T28" fmla="*/ 90 w 294"/>
                <a:gd name="T29" fmla="*/ 45 h 294"/>
                <a:gd name="T30" fmla="*/ 90 w 294"/>
                <a:gd name="T31" fmla="*/ 22 h 294"/>
                <a:gd name="T32" fmla="*/ 68 w 294"/>
                <a:gd name="T33" fmla="*/ 0 h 294"/>
                <a:gd name="T34" fmla="*/ 45 w 294"/>
                <a:gd name="T35" fmla="*/ 22 h 294"/>
                <a:gd name="T36" fmla="*/ 22 w 294"/>
                <a:gd name="T37" fmla="*/ 45 h 294"/>
                <a:gd name="T38" fmla="*/ 68 w 294"/>
                <a:gd name="T39" fmla="*/ 68 h 294"/>
                <a:gd name="T40" fmla="*/ 45 w 294"/>
                <a:gd name="T41" fmla="*/ 90 h 294"/>
                <a:gd name="T42" fmla="*/ 45 w 294"/>
                <a:gd name="T43" fmla="*/ 113 h 294"/>
                <a:gd name="T44" fmla="*/ 22 w 294"/>
                <a:gd name="T45" fmla="*/ 113 h 294"/>
                <a:gd name="T46" fmla="*/ 22 w 294"/>
                <a:gd name="T47" fmla="*/ 90 h 2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94" h="294">
                  <a:moveTo>
                    <a:pt x="22" y="90"/>
                  </a:moveTo>
                  <a:lnTo>
                    <a:pt x="0" y="136"/>
                  </a:lnTo>
                  <a:lnTo>
                    <a:pt x="68" y="181"/>
                  </a:lnTo>
                  <a:lnTo>
                    <a:pt x="68" y="249"/>
                  </a:lnTo>
                  <a:lnTo>
                    <a:pt x="113" y="294"/>
                  </a:lnTo>
                  <a:lnTo>
                    <a:pt x="113" y="204"/>
                  </a:lnTo>
                  <a:lnTo>
                    <a:pt x="158" y="181"/>
                  </a:lnTo>
                  <a:lnTo>
                    <a:pt x="181" y="204"/>
                  </a:lnTo>
                  <a:lnTo>
                    <a:pt x="272" y="158"/>
                  </a:lnTo>
                  <a:lnTo>
                    <a:pt x="294" y="112"/>
                  </a:lnTo>
                  <a:lnTo>
                    <a:pt x="226" y="113"/>
                  </a:lnTo>
                  <a:lnTo>
                    <a:pt x="204" y="68"/>
                  </a:lnTo>
                  <a:lnTo>
                    <a:pt x="136" y="45"/>
                  </a:lnTo>
                  <a:lnTo>
                    <a:pt x="113" y="68"/>
                  </a:lnTo>
                  <a:lnTo>
                    <a:pt x="90" y="45"/>
                  </a:lnTo>
                  <a:lnTo>
                    <a:pt x="90" y="22"/>
                  </a:lnTo>
                  <a:lnTo>
                    <a:pt x="68" y="0"/>
                  </a:lnTo>
                  <a:lnTo>
                    <a:pt x="45" y="22"/>
                  </a:lnTo>
                  <a:lnTo>
                    <a:pt x="22" y="45"/>
                  </a:lnTo>
                  <a:lnTo>
                    <a:pt x="68" y="68"/>
                  </a:lnTo>
                  <a:lnTo>
                    <a:pt x="45" y="90"/>
                  </a:lnTo>
                  <a:lnTo>
                    <a:pt x="45" y="113"/>
                  </a:lnTo>
                  <a:lnTo>
                    <a:pt x="22" y="113"/>
                  </a:lnTo>
                  <a:lnTo>
                    <a:pt x="22" y="90"/>
                  </a:lnTo>
                  <a:close/>
                </a:path>
              </a:pathLst>
            </a:custGeom>
            <a:grpFill/>
            <a:ln w="12700">
              <a:solidFill>
                <a:srgbClr val="006600"/>
              </a:solidFill>
              <a:headEnd/>
              <a:tailEnd/>
            </a:ln>
            <a:sp3d prstMaterial="softEdge">
              <a:bevelT w="44450"/>
            </a:sp3d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81" name="Freeform 137"/>
            <p:cNvSpPr>
              <a:spLocks/>
            </p:cNvSpPr>
            <p:nvPr/>
          </p:nvSpPr>
          <p:spPr bwMode="auto">
            <a:xfrm>
              <a:off x="1362310" y="5766004"/>
              <a:ext cx="225660" cy="150446"/>
            </a:xfrm>
            <a:custGeom>
              <a:avLst/>
              <a:gdLst>
                <a:gd name="T0" fmla="*/ 91 w 204"/>
                <a:gd name="T1" fmla="*/ 46 h 136"/>
                <a:gd name="T2" fmla="*/ 159 w 204"/>
                <a:gd name="T3" fmla="*/ 23 h 136"/>
                <a:gd name="T4" fmla="*/ 204 w 204"/>
                <a:gd name="T5" fmla="*/ 46 h 136"/>
                <a:gd name="T6" fmla="*/ 182 w 204"/>
                <a:gd name="T7" fmla="*/ 91 h 136"/>
                <a:gd name="T8" fmla="*/ 159 w 204"/>
                <a:gd name="T9" fmla="*/ 68 h 136"/>
                <a:gd name="T10" fmla="*/ 114 w 204"/>
                <a:gd name="T11" fmla="*/ 68 h 136"/>
                <a:gd name="T12" fmla="*/ 91 w 204"/>
                <a:gd name="T13" fmla="*/ 91 h 136"/>
                <a:gd name="T14" fmla="*/ 23 w 204"/>
                <a:gd name="T15" fmla="*/ 136 h 136"/>
                <a:gd name="T16" fmla="*/ 0 w 204"/>
                <a:gd name="T17" fmla="*/ 114 h 136"/>
                <a:gd name="T18" fmla="*/ 23 w 204"/>
                <a:gd name="T19" fmla="*/ 91 h 136"/>
                <a:gd name="T20" fmla="*/ 0 w 204"/>
                <a:gd name="T21" fmla="*/ 68 h 136"/>
                <a:gd name="T22" fmla="*/ 68 w 204"/>
                <a:gd name="T23" fmla="*/ 0 h 136"/>
                <a:gd name="T24" fmla="*/ 114 w 204"/>
                <a:gd name="T25" fmla="*/ 0 h 136"/>
                <a:gd name="T26" fmla="*/ 91 w 204"/>
                <a:gd name="T27" fmla="*/ 46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04" h="136">
                  <a:moveTo>
                    <a:pt x="91" y="46"/>
                  </a:moveTo>
                  <a:lnTo>
                    <a:pt x="159" y="23"/>
                  </a:lnTo>
                  <a:lnTo>
                    <a:pt x="204" y="46"/>
                  </a:lnTo>
                  <a:lnTo>
                    <a:pt x="182" y="91"/>
                  </a:lnTo>
                  <a:lnTo>
                    <a:pt x="159" y="68"/>
                  </a:lnTo>
                  <a:lnTo>
                    <a:pt x="114" y="68"/>
                  </a:lnTo>
                  <a:lnTo>
                    <a:pt x="91" y="91"/>
                  </a:lnTo>
                  <a:lnTo>
                    <a:pt x="23" y="136"/>
                  </a:lnTo>
                  <a:lnTo>
                    <a:pt x="0" y="114"/>
                  </a:lnTo>
                  <a:lnTo>
                    <a:pt x="23" y="91"/>
                  </a:lnTo>
                  <a:lnTo>
                    <a:pt x="0" y="68"/>
                  </a:lnTo>
                  <a:lnTo>
                    <a:pt x="68" y="0"/>
                  </a:lnTo>
                  <a:lnTo>
                    <a:pt x="114" y="0"/>
                  </a:lnTo>
                  <a:lnTo>
                    <a:pt x="91" y="46"/>
                  </a:lnTo>
                  <a:close/>
                </a:path>
              </a:pathLst>
            </a:custGeom>
            <a:grpFill/>
            <a:ln w="12700">
              <a:solidFill>
                <a:srgbClr val="006600"/>
              </a:solidFill>
              <a:headEnd/>
              <a:tailEnd/>
            </a:ln>
            <a:sp3d prstMaterial="softEdge">
              <a:bevelT w="44450"/>
            </a:sp3d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82" name="Freeform 138"/>
            <p:cNvSpPr>
              <a:spLocks/>
            </p:cNvSpPr>
            <p:nvPr/>
          </p:nvSpPr>
          <p:spPr bwMode="auto">
            <a:xfrm>
              <a:off x="1312532" y="5314667"/>
              <a:ext cx="275438" cy="427000"/>
            </a:xfrm>
            <a:custGeom>
              <a:avLst/>
              <a:gdLst>
                <a:gd name="T0" fmla="*/ 204 w 249"/>
                <a:gd name="T1" fmla="*/ 249 h 386"/>
                <a:gd name="T2" fmla="*/ 159 w 249"/>
                <a:gd name="T3" fmla="*/ 204 h 386"/>
                <a:gd name="T4" fmla="*/ 159 w 249"/>
                <a:gd name="T5" fmla="*/ 136 h 386"/>
                <a:gd name="T6" fmla="*/ 91 w 249"/>
                <a:gd name="T7" fmla="*/ 91 h 386"/>
                <a:gd name="T8" fmla="*/ 113 w 249"/>
                <a:gd name="T9" fmla="*/ 45 h 386"/>
                <a:gd name="T10" fmla="*/ 91 w 249"/>
                <a:gd name="T11" fmla="*/ 23 h 386"/>
                <a:gd name="T12" fmla="*/ 68 w 249"/>
                <a:gd name="T13" fmla="*/ 23 h 386"/>
                <a:gd name="T14" fmla="*/ 23 w 249"/>
                <a:gd name="T15" fmla="*/ 0 h 386"/>
                <a:gd name="T16" fmla="*/ 23 w 249"/>
                <a:gd name="T17" fmla="*/ 23 h 386"/>
                <a:gd name="T18" fmla="*/ 45 w 249"/>
                <a:gd name="T19" fmla="*/ 45 h 386"/>
                <a:gd name="T20" fmla="*/ 23 w 249"/>
                <a:gd name="T21" fmla="*/ 68 h 386"/>
                <a:gd name="T22" fmla="*/ 45 w 249"/>
                <a:gd name="T23" fmla="*/ 113 h 386"/>
                <a:gd name="T24" fmla="*/ 91 w 249"/>
                <a:gd name="T25" fmla="*/ 113 h 386"/>
                <a:gd name="T26" fmla="*/ 68 w 249"/>
                <a:gd name="T27" fmla="*/ 136 h 386"/>
                <a:gd name="T28" fmla="*/ 113 w 249"/>
                <a:gd name="T29" fmla="*/ 159 h 386"/>
                <a:gd name="T30" fmla="*/ 136 w 249"/>
                <a:gd name="T31" fmla="*/ 204 h 386"/>
                <a:gd name="T32" fmla="*/ 113 w 249"/>
                <a:gd name="T33" fmla="*/ 227 h 386"/>
                <a:gd name="T34" fmla="*/ 136 w 249"/>
                <a:gd name="T35" fmla="*/ 272 h 386"/>
                <a:gd name="T36" fmla="*/ 113 w 249"/>
                <a:gd name="T37" fmla="*/ 272 h 386"/>
                <a:gd name="T38" fmla="*/ 91 w 249"/>
                <a:gd name="T39" fmla="*/ 249 h 386"/>
                <a:gd name="T40" fmla="*/ 68 w 249"/>
                <a:gd name="T41" fmla="*/ 272 h 386"/>
                <a:gd name="T42" fmla="*/ 45 w 249"/>
                <a:gd name="T43" fmla="*/ 227 h 386"/>
                <a:gd name="T44" fmla="*/ 68 w 249"/>
                <a:gd name="T45" fmla="*/ 204 h 386"/>
                <a:gd name="T46" fmla="*/ 68 w 249"/>
                <a:gd name="T47" fmla="*/ 181 h 386"/>
                <a:gd name="T48" fmla="*/ 45 w 249"/>
                <a:gd name="T49" fmla="*/ 181 h 386"/>
                <a:gd name="T50" fmla="*/ 68 w 249"/>
                <a:gd name="T51" fmla="*/ 159 h 386"/>
                <a:gd name="T52" fmla="*/ 45 w 249"/>
                <a:gd name="T53" fmla="*/ 136 h 386"/>
                <a:gd name="T54" fmla="*/ 0 w 249"/>
                <a:gd name="T55" fmla="*/ 204 h 386"/>
                <a:gd name="T56" fmla="*/ 23 w 249"/>
                <a:gd name="T57" fmla="*/ 249 h 386"/>
                <a:gd name="T58" fmla="*/ 45 w 249"/>
                <a:gd name="T59" fmla="*/ 249 h 386"/>
                <a:gd name="T60" fmla="*/ 45 w 249"/>
                <a:gd name="T61" fmla="*/ 295 h 386"/>
                <a:gd name="T62" fmla="*/ 68 w 249"/>
                <a:gd name="T63" fmla="*/ 318 h 386"/>
                <a:gd name="T64" fmla="*/ 23 w 249"/>
                <a:gd name="T65" fmla="*/ 363 h 386"/>
                <a:gd name="T66" fmla="*/ 68 w 249"/>
                <a:gd name="T67" fmla="*/ 340 h 386"/>
                <a:gd name="T68" fmla="*/ 91 w 249"/>
                <a:gd name="T69" fmla="*/ 295 h 386"/>
                <a:gd name="T70" fmla="*/ 113 w 249"/>
                <a:gd name="T71" fmla="*/ 318 h 386"/>
                <a:gd name="T72" fmla="*/ 159 w 249"/>
                <a:gd name="T73" fmla="*/ 295 h 386"/>
                <a:gd name="T74" fmla="*/ 181 w 249"/>
                <a:gd name="T75" fmla="*/ 318 h 386"/>
                <a:gd name="T76" fmla="*/ 181 w 249"/>
                <a:gd name="T77" fmla="*/ 340 h 386"/>
                <a:gd name="T78" fmla="*/ 159 w 249"/>
                <a:gd name="T79" fmla="*/ 363 h 386"/>
                <a:gd name="T80" fmla="*/ 181 w 249"/>
                <a:gd name="T81" fmla="*/ 386 h 386"/>
                <a:gd name="T82" fmla="*/ 204 w 249"/>
                <a:gd name="T83" fmla="*/ 363 h 386"/>
                <a:gd name="T84" fmla="*/ 227 w 249"/>
                <a:gd name="T85" fmla="*/ 363 h 386"/>
                <a:gd name="T86" fmla="*/ 249 w 249"/>
                <a:gd name="T87" fmla="*/ 318 h 386"/>
                <a:gd name="T88" fmla="*/ 249 w 249"/>
                <a:gd name="T89" fmla="*/ 272 h 386"/>
                <a:gd name="T90" fmla="*/ 227 w 249"/>
                <a:gd name="T91" fmla="*/ 295 h 386"/>
                <a:gd name="T92" fmla="*/ 181 w 249"/>
                <a:gd name="T93" fmla="*/ 295 h 386"/>
                <a:gd name="T94" fmla="*/ 159 w 249"/>
                <a:gd name="T95" fmla="*/ 272 h 386"/>
                <a:gd name="T96" fmla="*/ 204 w 249"/>
                <a:gd name="T97" fmla="*/ 249 h 3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49" h="386">
                  <a:moveTo>
                    <a:pt x="204" y="249"/>
                  </a:moveTo>
                  <a:lnTo>
                    <a:pt x="159" y="204"/>
                  </a:lnTo>
                  <a:lnTo>
                    <a:pt x="159" y="136"/>
                  </a:lnTo>
                  <a:lnTo>
                    <a:pt x="91" y="91"/>
                  </a:lnTo>
                  <a:lnTo>
                    <a:pt x="113" y="45"/>
                  </a:lnTo>
                  <a:lnTo>
                    <a:pt x="91" y="23"/>
                  </a:lnTo>
                  <a:lnTo>
                    <a:pt x="68" y="23"/>
                  </a:lnTo>
                  <a:lnTo>
                    <a:pt x="23" y="0"/>
                  </a:lnTo>
                  <a:lnTo>
                    <a:pt x="23" y="23"/>
                  </a:lnTo>
                  <a:lnTo>
                    <a:pt x="45" y="45"/>
                  </a:lnTo>
                  <a:lnTo>
                    <a:pt x="23" y="68"/>
                  </a:lnTo>
                  <a:lnTo>
                    <a:pt x="45" y="113"/>
                  </a:lnTo>
                  <a:lnTo>
                    <a:pt x="91" y="113"/>
                  </a:lnTo>
                  <a:lnTo>
                    <a:pt x="68" y="136"/>
                  </a:lnTo>
                  <a:lnTo>
                    <a:pt x="113" y="159"/>
                  </a:lnTo>
                  <a:lnTo>
                    <a:pt x="136" y="204"/>
                  </a:lnTo>
                  <a:lnTo>
                    <a:pt x="113" y="227"/>
                  </a:lnTo>
                  <a:lnTo>
                    <a:pt x="136" y="272"/>
                  </a:lnTo>
                  <a:lnTo>
                    <a:pt x="113" y="272"/>
                  </a:lnTo>
                  <a:lnTo>
                    <a:pt x="91" y="249"/>
                  </a:lnTo>
                  <a:lnTo>
                    <a:pt x="68" y="272"/>
                  </a:lnTo>
                  <a:lnTo>
                    <a:pt x="45" y="227"/>
                  </a:lnTo>
                  <a:lnTo>
                    <a:pt x="68" y="204"/>
                  </a:lnTo>
                  <a:lnTo>
                    <a:pt x="68" y="181"/>
                  </a:lnTo>
                  <a:lnTo>
                    <a:pt x="45" y="181"/>
                  </a:lnTo>
                  <a:lnTo>
                    <a:pt x="68" y="159"/>
                  </a:lnTo>
                  <a:lnTo>
                    <a:pt x="45" y="136"/>
                  </a:lnTo>
                  <a:lnTo>
                    <a:pt x="0" y="204"/>
                  </a:lnTo>
                  <a:lnTo>
                    <a:pt x="23" y="249"/>
                  </a:lnTo>
                  <a:lnTo>
                    <a:pt x="45" y="249"/>
                  </a:lnTo>
                  <a:lnTo>
                    <a:pt x="45" y="295"/>
                  </a:lnTo>
                  <a:lnTo>
                    <a:pt x="68" y="318"/>
                  </a:lnTo>
                  <a:lnTo>
                    <a:pt x="23" y="363"/>
                  </a:lnTo>
                  <a:lnTo>
                    <a:pt x="68" y="340"/>
                  </a:lnTo>
                  <a:lnTo>
                    <a:pt x="91" y="295"/>
                  </a:lnTo>
                  <a:lnTo>
                    <a:pt x="113" y="318"/>
                  </a:lnTo>
                  <a:lnTo>
                    <a:pt x="159" y="295"/>
                  </a:lnTo>
                  <a:lnTo>
                    <a:pt x="181" y="318"/>
                  </a:lnTo>
                  <a:lnTo>
                    <a:pt x="181" y="340"/>
                  </a:lnTo>
                  <a:lnTo>
                    <a:pt x="159" y="363"/>
                  </a:lnTo>
                  <a:lnTo>
                    <a:pt x="181" y="386"/>
                  </a:lnTo>
                  <a:lnTo>
                    <a:pt x="204" y="363"/>
                  </a:lnTo>
                  <a:lnTo>
                    <a:pt x="227" y="363"/>
                  </a:lnTo>
                  <a:lnTo>
                    <a:pt x="249" y="318"/>
                  </a:lnTo>
                  <a:lnTo>
                    <a:pt x="249" y="272"/>
                  </a:lnTo>
                  <a:lnTo>
                    <a:pt x="227" y="295"/>
                  </a:lnTo>
                  <a:lnTo>
                    <a:pt x="181" y="295"/>
                  </a:lnTo>
                  <a:lnTo>
                    <a:pt x="159" y="272"/>
                  </a:lnTo>
                  <a:lnTo>
                    <a:pt x="204" y="249"/>
                  </a:lnTo>
                  <a:close/>
                </a:path>
              </a:pathLst>
            </a:custGeom>
            <a:grpFill/>
            <a:ln w="12700">
              <a:solidFill>
                <a:srgbClr val="006600"/>
              </a:solidFill>
              <a:headEnd/>
              <a:tailEnd/>
            </a:ln>
            <a:sp3d prstMaterial="softEdge">
              <a:bevelT w="44450"/>
            </a:sp3d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7" name="グループ化 6"/>
          <p:cNvGrpSpPr/>
          <p:nvPr/>
        </p:nvGrpSpPr>
        <p:grpSpPr>
          <a:xfrm>
            <a:off x="5226189" y="4511553"/>
            <a:ext cx="1003303" cy="1129449"/>
            <a:chOff x="5226189" y="4511553"/>
            <a:chExt cx="1003303" cy="1129449"/>
          </a:xfrm>
          <a:solidFill>
            <a:srgbClr val="00B050"/>
          </a:solidFill>
          <a:effectLst/>
          <a:scene3d>
            <a:camera prst="orthographicFront"/>
            <a:lightRig rig="brightRoom" dir="t"/>
          </a:scene3d>
        </p:grpSpPr>
        <p:sp>
          <p:nvSpPr>
            <p:cNvPr id="6269" name="Freeform 125"/>
            <p:cNvSpPr>
              <a:spLocks/>
            </p:cNvSpPr>
            <p:nvPr/>
          </p:nvSpPr>
          <p:spPr bwMode="auto">
            <a:xfrm>
              <a:off x="5602289" y="4511553"/>
              <a:ext cx="451320" cy="452443"/>
            </a:xfrm>
            <a:custGeom>
              <a:avLst/>
              <a:gdLst>
                <a:gd name="T0" fmla="*/ 68 w 408"/>
                <a:gd name="T1" fmla="*/ 91 h 409"/>
                <a:gd name="T2" fmla="*/ 136 w 408"/>
                <a:gd name="T3" fmla="*/ 46 h 409"/>
                <a:gd name="T4" fmla="*/ 159 w 408"/>
                <a:gd name="T5" fmla="*/ 68 h 409"/>
                <a:gd name="T6" fmla="*/ 204 w 408"/>
                <a:gd name="T7" fmla="*/ 68 h 409"/>
                <a:gd name="T8" fmla="*/ 250 w 408"/>
                <a:gd name="T9" fmla="*/ 0 h 409"/>
                <a:gd name="T10" fmla="*/ 318 w 408"/>
                <a:gd name="T11" fmla="*/ 23 h 409"/>
                <a:gd name="T12" fmla="*/ 408 w 408"/>
                <a:gd name="T13" fmla="*/ 136 h 409"/>
                <a:gd name="T14" fmla="*/ 363 w 408"/>
                <a:gd name="T15" fmla="*/ 182 h 409"/>
                <a:gd name="T16" fmla="*/ 386 w 408"/>
                <a:gd name="T17" fmla="*/ 227 h 409"/>
                <a:gd name="T18" fmla="*/ 340 w 408"/>
                <a:gd name="T19" fmla="*/ 250 h 409"/>
                <a:gd name="T20" fmla="*/ 340 w 408"/>
                <a:gd name="T21" fmla="*/ 340 h 409"/>
                <a:gd name="T22" fmla="*/ 295 w 408"/>
                <a:gd name="T23" fmla="*/ 363 h 409"/>
                <a:gd name="T24" fmla="*/ 204 w 408"/>
                <a:gd name="T25" fmla="*/ 363 h 409"/>
                <a:gd name="T26" fmla="*/ 136 w 408"/>
                <a:gd name="T27" fmla="*/ 409 h 409"/>
                <a:gd name="T28" fmla="*/ 91 w 408"/>
                <a:gd name="T29" fmla="*/ 409 h 409"/>
                <a:gd name="T30" fmla="*/ 68 w 408"/>
                <a:gd name="T31" fmla="*/ 363 h 409"/>
                <a:gd name="T32" fmla="*/ 0 w 408"/>
                <a:gd name="T33" fmla="*/ 340 h 409"/>
                <a:gd name="T34" fmla="*/ 0 w 408"/>
                <a:gd name="T35" fmla="*/ 318 h 409"/>
                <a:gd name="T36" fmla="*/ 68 w 408"/>
                <a:gd name="T37" fmla="*/ 227 h 409"/>
                <a:gd name="T38" fmla="*/ 23 w 408"/>
                <a:gd name="T39" fmla="*/ 182 h 409"/>
                <a:gd name="T40" fmla="*/ 23 w 408"/>
                <a:gd name="T41" fmla="*/ 159 h 409"/>
                <a:gd name="T42" fmla="*/ 68 w 408"/>
                <a:gd name="T43" fmla="*/ 136 h 409"/>
                <a:gd name="T44" fmla="*/ 68 w 408"/>
                <a:gd name="T45" fmla="*/ 91 h 4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408" h="409">
                  <a:moveTo>
                    <a:pt x="68" y="91"/>
                  </a:moveTo>
                  <a:lnTo>
                    <a:pt x="136" y="46"/>
                  </a:lnTo>
                  <a:lnTo>
                    <a:pt x="159" y="68"/>
                  </a:lnTo>
                  <a:lnTo>
                    <a:pt x="204" y="68"/>
                  </a:lnTo>
                  <a:lnTo>
                    <a:pt x="250" y="0"/>
                  </a:lnTo>
                  <a:lnTo>
                    <a:pt x="318" y="23"/>
                  </a:lnTo>
                  <a:lnTo>
                    <a:pt x="408" y="136"/>
                  </a:lnTo>
                  <a:lnTo>
                    <a:pt x="363" y="182"/>
                  </a:lnTo>
                  <a:lnTo>
                    <a:pt x="386" y="227"/>
                  </a:lnTo>
                  <a:lnTo>
                    <a:pt x="340" y="250"/>
                  </a:lnTo>
                  <a:lnTo>
                    <a:pt x="340" y="340"/>
                  </a:lnTo>
                  <a:lnTo>
                    <a:pt x="295" y="363"/>
                  </a:lnTo>
                  <a:lnTo>
                    <a:pt x="204" y="363"/>
                  </a:lnTo>
                  <a:lnTo>
                    <a:pt x="136" y="409"/>
                  </a:lnTo>
                  <a:lnTo>
                    <a:pt x="91" y="409"/>
                  </a:lnTo>
                  <a:lnTo>
                    <a:pt x="68" y="363"/>
                  </a:lnTo>
                  <a:lnTo>
                    <a:pt x="0" y="340"/>
                  </a:lnTo>
                  <a:lnTo>
                    <a:pt x="0" y="318"/>
                  </a:lnTo>
                  <a:lnTo>
                    <a:pt x="68" y="227"/>
                  </a:lnTo>
                  <a:lnTo>
                    <a:pt x="23" y="182"/>
                  </a:lnTo>
                  <a:lnTo>
                    <a:pt x="23" y="159"/>
                  </a:lnTo>
                  <a:lnTo>
                    <a:pt x="68" y="136"/>
                  </a:lnTo>
                  <a:lnTo>
                    <a:pt x="68" y="91"/>
                  </a:lnTo>
                  <a:close/>
                </a:path>
              </a:pathLst>
            </a:custGeom>
            <a:grpFill/>
            <a:ln w="12700">
              <a:solidFill>
                <a:srgbClr val="006600"/>
              </a:solidFill>
              <a:headEnd/>
              <a:tailEnd/>
            </a:ln>
            <a:sp3d prstMaterial="softEdge">
              <a:bevelT w="44450"/>
            </a:sp3d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70" name="Freeform 126"/>
            <p:cNvSpPr>
              <a:spLocks/>
            </p:cNvSpPr>
            <p:nvPr/>
          </p:nvSpPr>
          <p:spPr bwMode="auto">
            <a:xfrm>
              <a:off x="5702951" y="4661998"/>
              <a:ext cx="526541" cy="678112"/>
            </a:xfrm>
            <a:custGeom>
              <a:avLst/>
              <a:gdLst>
                <a:gd name="T0" fmla="*/ 317 w 476"/>
                <a:gd name="T1" fmla="*/ 0 h 613"/>
                <a:gd name="T2" fmla="*/ 317 w 476"/>
                <a:gd name="T3" fmla="*/ 46 h 613"/>
                <a:gd name="T4" fmla="*/ 385 w 476"/>
                <a:gd name="T5" fmla="*/ 91 h 613"/>
                <a:gd name="T6" fmla="*/ 385 w 476"/>
                <a:gd name="T7" fmla="*/ 46 h 613"/>
                <a:gd name="T8" fmla="*/ 408 w 476"/>
                <a:gd name="T9" fmla="*/ 23 h 613"/>
                <a:gd name="T10" fmla="*/ 431 w 476"/>
                <a:gd name="T11" fmla="*/ 68 h 613"/>
                <a:gd name="T12" fmla="*/ 453 w 476"/>
                <a:gd name="T13" fmla="*/ 91 h 613"/>
                <a:gd name="T14" fmla="*/ 476 w 476"/>
                <a:gd name="T15" fmla="*/ 91 h 613"/>
                <a:gd name="T16" fmla="*/ 385 w 476"/>
                <a:gd name="T17" fmla="*/ 227 h 613"/>
                <a:gd name="T18" fmla="*/ 363 w 476"/>
                <a:gd name="T19" fmla="*/ 295 h 613"/>
                <a:gd name="T20" fmla="*/ 340 w 476"/>
                <a:gd name="T21" fmla="*/ 318 h 613"/>
                <a:gd name="T22" fmla="*/ 317 w 476"/>
                <a:gd name="T23" fmla="*/ 386 h 613"/>
                <a:gd name="T24" fmla="*/ 340 w 476"/>
                <a:gd name="T25" fmla="*/ 499 h 613"/>
                <a:gd name="T26" fmla="*/ 385 w 476"/>
                <a:gd name="T27" fmla="*/ 613 h 613"/>
                <a:gd name="T28" fmla="*/ 340 w 476"/>
                <a:gd name="T29" fmla="*/ 567 h 613"/>
                <a:gd name="T30" fmla="*/ 295 w 476"/>
                <a:gd name="T31" fmla="*/ 477 h 613"/>
                <a:gd name="T32" fmla="*/ 181 w 476"/>
                <a:gd name="T33" fmla="*/ 477 h 613"/>
                <a:gd name="T34" fmla="*/ 136 w 476"/>
                <a:gd name="T35" fmla="*/ 477 h 613"/>
                <a:gd name="T36" fmla="*/ 91 w 476"/>
                <a:gd name="T37" fmla="*/ 431 h 613"/>
                <a:gd name="T38" fmla="*/ 0 w 476"/>
                <a:gd name="T39" fmla="*/ 318 h 613"/>
                <a:gd name="T40" fmla="*/ 0 w 476"/>
                <a:gd name="T41" fmla="*/ 273 h 613"/>
                <a:gd name="T42" fmla="*/ 45 w 476"/>
                <a:gd name="T43" fmla="*/ 273 h 613"/>
                <a:gd name="T44" fmla="*/ 113 w 476"/>
                <a:gd name="T45" fmla="*/ 227 h 613"/>
                <a:gd name="T46" fmla="*/ 204 w 476"/>
                <a:gd name="T47" fmla="*/ 227 h 613"/>
                <a:gd name="T48" fmla="*/ 249 w 476"/>
                <a:gd name="T49" fmla="*/ 204 h 613"/>
                <a:gd name="T50" fmla="*/ 249 w 476"/>
                <a:gd name="T51" fmla="*/ 114 h 613"/>
                <a:gd name="T52" fmla="*/ 295 w 476"/>
                <a:gd name="T53" fmla="*/ 91 h 613"/>
                <a:gd name="T54" fmla="*/ 272 w 476"/>
                <a:gd name="T55" fmla="*/ 46 h 613"/>
                <a:gd name="T56" fmla="*/ 317 w 476"/>
                <a:gd name="T57" fmla="*/ 0 h 6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76" h="613">
                  <a:moveTo>
                    <a:pt x="317" y="0"/>
                  </a:moveTo>
                  <a:lnTo>
                    <a:pt x="317" y="46"/>
                  </a:lnTo>
                  <a:lnTo>
                    <a:pt x="385" y="91"/>
                  </a:lnTo>
                  <a:lnTo>
                    <a:pt x="385" y="46"/>
                  </a:lnTo>
                  <a:lnTo>
                    <a:pt x="408" y="23"/>
                  </a:lnTo>
                  <a:lnTo>
                    <a:pt x="431" y="68"/>
                  </a:lnTo>
                  <a:lnTo>
                    <a:pt x="453" y="91"/>
                  </a:lnTo>
                  <a:lnTo>
                    <a:pt x="476" y="91"/>
                  </a:lnTo>
                  <a:lnTo>
                    <a:pt x="385" y="227"/>
                  </a:lnTo>
                  <a:lnTo>
                    <a:pt x="363" y="295"/>
                  </a:lnTo>
                  <a:lnTo>
                    <a:pt x="340" y="318"/>
                  </a:lnTo>
                  <a:lnTo>
                    <a:pt x="317" y="386"/>
                  </a:lnTo>
                  <a:lnTo>
                    <a:pt x="340" y="499"/>
                  </a:lnTo>
                  <a:lnTo>
                    <a:pt x="385" y="613"/>
                  </a:lnTo>
                  <a:lnTo>
                    <a:pt x="340" y="567"/>
                  </a:lnTo>
                  <a:lnTo>
                    <a:pt x="295" y="477"/>
                  </a:lnTo>
                  <a:lnTo>
                    <a:pt x="181" y="477"/>
                  </a:lnTo>
                  <a:lnTo>
                    <a:pt x="136" y="477"/>
                  </a:lnTo>
                  <a:lnTo>
                    <a:pt x="91" y="431"/>
                  </a:lnTo>
                  <a:lnTo>
                    <a:pt x="0" y="318"/>
                  </a:lnTo>
                  <a:lnTo>
                    <a:pt x="0" y="273"/>
                  </a:lnTo>
                  <a:lnTo>
                    <a:pt x="45" y="273"/>
                  </a:lnTo>
                  <a:lnTo>
                    <a:pt x="113" y="227"/>
                  </a:lnTo>
                  <a:lnTo>
                    <a:pt x="204" y="227"/>
                  </a:lnTo>
                  <a:lnTo>
                    <a:pt x="249" y="204"/>
                  </a:lnTo>
                  <a:lnTo>
                    <a:pt x="249" y="114"/>
                  </a:lnTo>
                  <a:lnTo>
                    <a:pt x="295" y="91"/>
                  </a:lnTo>
                  <a:lnTo>
                    <a:pt x="272" y="46"/>
                  </a:lnTo>
                  <a:lnTo>
                    <a:pt x="317" y="0"/>
                  </a:lnTo>
                  <a:close/>
                </a:path>
              </a:pathLst>
            </a:custGeom>
            <a:grpFill/>
            <a:ln w="12700">
              <a:solidFill>
                <a:srgbClr val="006600"/>
              </a:solidFill>
              <a:headEnd/>
              <a:tailEnd/>
            </a:ln>
            <a:sp3d prstMaterial="softEdge">
              <a:bevelT w="44450"/>
            </a:sp3d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93" name="Freeform 149"/>
            <p:cNvSpPr>
              <a:spLocks/>
            </p:cNvSpPr>
            <p:nvPr/>
          </p:nvSpPr>
          <p:spPr bwMode="auto">
            <a:xfrm>
              <a:off x="5226189" y="4511553"/>
              <a:ext cx="476763" cy="476780"/>
            </a:xfrm>
            <a:custGeom>
              <a:avLst/>
              <a:gdLst>
                <a:gd name="T0" fmla="*/ 431 w 431"/>
                <a:gd name="T1" fmla="*/ 409 h 431"/>
                <a:gd name="T2" fmla="*/ 408 w 431"/>
                <a:gd name="T3" fmla="*/ 363 h 431"/>
                <a:gd name="T4" fmla="*/ 340 w 431"/>
                <a:gd name="T5" fmla="*/ 340 h 431"/>
                <a:gd name="T6" fmla="*/ 340 w 431"/>
                <a:gd name="T7" fmla="*/ 318 h 431"/>
                <a:gd name="T8" fmla="*/ 408 w 431"/>
                <a:gd name="T9" fmla="*/ 227 h 431"/>
                <a:gd name="T10" fmla="*/ 363 w 431"/>
                <a:gd name="T11" fmla="*/ 182 h 431"/>
                <a:gd name="T12" fmla="*/ 363 w 431"/>
                <a:gd name="T13" fmla="*/ 159 h 431"/>
                <a:gd name="T14" fmla="*/ 408 w 431"/>
                <a:gd name="T15" fmla="*/ 136 h 431"/>
                <a:gd name="T16" fmla="*/ 408 w 431"/>
                <a:gd name="T17" fmla="*/ 91 h 431"/>
                <a:gd name="T18" fmla="*/ 385 w 431"/>
                <a:gd name="T19" fmla="*/ 68 h 431"/>
                <a:gd name="T20" fmla="*/ 340 w 431"/>
                <a:gd name="T21" fmla="*/ 68 h 431"/>
                <a:gd name="T22" fmla="*/ 317 w 431"/>
                <a:gd name="T23" fmla="*/ 0 h 431"/>
                <a:gd name="T24" fmla="*/ 272 w 431"/>
                <a:gd name="T25" fmla="*/ 0 h 431"/>
                <a:gd name="T26" fmla="*/ 272 w 431"/>
                <a:gd name="T27" fmla="*/ 46 h 431"/>
                <a:gd name="T28" fmla="*/ 159 w 431"/>
                <a:gd name="T29" fmla="*/ 91 h 431"/>
                <a:gd name="T30" fmla="*/ 68 w 431"/>
                <a:gd name="T31" fmla="*/ 91 h 431"/>
                <a:gd name="T32" fmla="*/ 0 w 431"/>
                <a:gd name="T33" fmla="*/ 159 h 431"/>
                <a:gd name="T34" fmla="*/ 0 w 431"/>
                <a:gd name="T35" fmla="*/ 182 h 431"/>
                <a:gd name="T36" fmla="*/ 45 w 431"/>
                <a:gd name="T37" fmla="*/ 227 h 431"/>
                <a:gd name="T38" fmla="*/ 91 w 431"/>
                <a:gd name="T39" fmla="*/ 227 h 431"/>
                <a:gd name="T40" fmla="*/ 91 w 431"/>
                <a:gd name="T41" fmla="*/ 272 h 431"/>
                <a:gd name="T42" fmla="*/ 45 w 431"/>
                <a:gd name="T43" fmla="*/ 295 h 431"/>
                <a:gd name="T44" fmla="*/ 68 w 431"/>
                <a:gd name="T45" fmla="*/ 318 h 431"/>
                <a:gd name="T46" fmla="*/ 45 w 431"/>
                <a:gd name="T47" fmla="*/ 363 h 431"/>
                <a:gd name="T48" fmla="*/ 68 w 431"/>
                <a:gd name="T49" fmla="*/ 409 h 431"/>
                <a:gd name="T50" fmla="*/ 68 w 431"/>
                <a:gd name="T51" fmla="*/ 431 h 431"/>
                <a:gd name="T52" fmla="*/ 113 w 431"/>
                <a:gd name="T53" fmla="*/ 409 h 431"/>
                <a:gd name="T54" fmla="*/ 204 w 431"/>
                <a:gd name="T55" fmla="*/ 386 h 431"/>
                <a:gd name="T56" fmla="*/ 249 w 431"/>
                <a:gd name="T57" fmla="*/ 340 h 431"/>
                <a:gd name="T58" fmla="*/ 363 w 431"/>
                <a:gd name="T59" fmla="*/ 409 h 431"/>
                <a:gd name="T60" fmla="*/ 431 w 431"/>
                <a:gd name="T61" fmla="*/ 409 h 4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431" h="431">
                  <a:moveTo>
                    <a:pt x="431" y="409"/>
                  </a:moveTo>
                  <a:lnTo>
                    <a:pt x="408" y="363"/>
                  </a:lnTo>
                  <a:lnTo>
                    <a:pt x="340" y="340"/>
                  </a:lnTo>
                  <a:lnTo>
                    <a:pt x="340" y="318"/>
                  </a:lnTo>
                  <a:lnTo>
                    <a:pt x="408" y="227"/>
                  </a:lnTo>
                  <a:lnTo>
                    <a:pt x="363" y="182"/>
                  </a:lnTo>
                  <a:lnTo>
                    <a:pt x="363" y="159"/>
                  </a:lnTo>
                  <a:lnTo>
                    <a:pt x="408" y="136"/>
                  </a:lnTo>
                  <a:lnTo>
                    <a:pt x="408" y="91"/>
                  </a:lnTo>
                  <a:lnTo>
                    <a:pt x="385" y="68"/>
                  </a:lnTo>
                  <a:lnTo>
                    <a:pt x="340" y="68"/>
                  </a:lnTo>
                  <a:lnTo>
                    <a:pt x="317" y="0"/>
                  </a:lnTo>
                  <a:lnTo>
                    <a:pt x="272" y="0"/>
                  </a:lnTo>
                  <a:lnTo>
                    <a:pt x="272" y="46"/>
                  </a:lnTo>
                  <a:lnTo>
                    <a:pt x="159" y="91"/>
                  </a:lnTo>
                  <a:lnTo>
                    <a:pt x="68" y="91"/>
                  </a:lnTo>
                  <a:lnTo>
                    <a:pt x="0" y="159"/>
                  </a:lnTo>
                  <a:lnTo>
                    <a:pt x="0" y="182"/>
                  </a:lnTo>
                  <a:lnTo>
                    <a:pt x="45" y="227"/>
                  </a:lnTo>
                  <a:lnTo>
                    <a:pt x="91" y="227"/>
                  </a:lnTo>
                  <a:lnTo>
                    <a:pt x="91" y="272"/>
                  </a:lnTo>
                  <a:lnTo>
                    <a:pt x="45" y="295"/>
                  </a:lnTo>
                  <a:lnTo>
                    <a:pt x="68" y="318"/>
                  </a:lnTo>
                  <a:lnTo>
                    <a:pt x="45" y="363"/>
                  </a:lnTo>
                  <a:lnTo>
                    <a:pt x="68" y="409"/>
                  </a:lnTo>
                  <a:lnTo>
                    <a:pt x="68" y="431"/>
                  </a:lnTo>
                  <a:lnTo>
                    <a:pt x="113" y="409"/>
                  </a:lnTo>
                  <a:lnTo>
                    <a:pt x="204" y="386"/>
                  </a:lnTo>
                  <a:lnTo>
                    <a:pt x="249" y="340"/>
                  </a:lnTo>
                  <a:lnTo>
                    <a:pt x="363" y="409"/>
                  </a:lnTo>
                  <a:lnTo>
                    <a:pt x="431" y="409"/>
                  </a:lnTo>
                  <a:close/>
                </a:path>
              </a:pathLst>
            </a:custGeom>
            <a:grpFill/>
            <a:ln w="12700">
              <a:solidFill>
                <a:srgbClr val="006600"/>
              </a:solidFill>
              <a:headEnd/>
              <a:tailEnd/>
            </a:ln>
            <a:sp3d prstMaterial="softEdge">
              <a:bevelT w="44450"/>
            </a:sp3d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94" name="Freeform 150"/>
            <p:cNvSpPr>
              <a:spLocks/>
            </p:cNvSpPr>
            <p:nvPr/>
          </p:nvSpPr>
          <p:spPr bwMode="auto">
            <a:xfrm>
              <a:off x="5602289" y="5013776"/>
              <a:ext cx="526541" cy="627226"/>
            </a:xfrm>
            <a:custGeom>
              <a:avLst/>
              <a:gdLst>
                <a:gd name="T0" fmla="*/ 91 w 476"/>
                <a:gd name="T1" fmla="*/ 0 h 567"/>
                <a:gd name="T2" fmla="*/ 227 w 476"/>
                <a:gd name="T3" fmla="*/ 159 h 567"/>
                <a:gd name="T4" fmla="*/ 386 w 476"/>
                <a:gd name="T5" fmla="*/ 159 h 567"/>
                <a:gd name="T6" fmla="*/ 431 w 476"/>
                <a:gd name="T7" fmla="*/ 249 h 567"/>
                <a:gd name="T8" fmla="*/ 476 w 476"/>
                <a:gd name="T9" fmla="*/ 295 h 567"/>
                <a:gd name="T10" fmla="*/ 408 w 476"/>
                <a:gd name="T11" fmla="*/ 295 h 567"/>
                <a:gd name="T12" fmla="*/ 386 w 476"/>
                <a:gd name="T13" fmla="*/ 272 h 567"/>
                <a:gd name="T14" fmla="*/ 295 w 476"/>
                <a:gd name="T15" fmla="*/ 317 h 567"/>
                <a:gd name="T16" fmla="*/ 250 w 476"/>
                <a:gd name="T17" fmla="*/ 385 h 567"/>
                <a:gd name="T18" fmla="*/ 250 w 476"/>
                <a:gd name="T19" fmla="*/ 431 h 567"/>
                <a:gd name="T20" fmla="*/ 227 w 476"/>
                <a:gd name="T21" fmla="*/ 476 h 567"/>
                <a:gd name="T22" fmla="*/ 159 w 476"/>
                <a:gd name="T23" fmla="*/ 499 h 567"/>
                <a:gd name="T24" fmla="*/ 136 w 476"/>
                <a:gd name="T25" fmla="*/ 476 h 567"/>
                <a:gd name="T26" fmla="*/ 91 w 476"/>
                <a:gd name="T27" fmla="*/ 499 h 567"/>
                <a:gd name="T28" fmla="*/ 68 w 476"/>
                <a:gd name="T29" fmla="*/ 521 h 567"/>
                <a:gd name="T30" fmla="*/ 23 w 476"/>
                <a:gd name="T31" fmla="*/ 567 h 567"/>
                <a:gd name="T32" fmla="*/ 0 w 476"/>
                <a:gd name="T33" fmla="*/ 521 h 567"/>
                <a:gd name="T34" fmla="*/ 23 w 476"/>
                <a:gd name="T35" fmla="*/ 521 h 567"/>
                <a:gd name="T36" fmla="*/ 23 w 476"/>
                <a:gd name="T37" fmla="*/ 499 h 567"/>
                <a:gd name="T38" fmla="*/ 45 w 476"/>
                <a:gd name="T39" fmla="*/ 453 h 567"/>
                <a:gd name="T40" fmla="*/ 45 w 476"/>
                <a:gd name="T41" fmla="*/ 431 h 567"/>
                <a:gd name="T42" fmla="*/ 68 w 476"/>
                <a:gd name="T43" fmla="*/ 408 h 567"/>
                <a:gd name="T44" fmla="*/ 68 w 476"/>
                <a:gd name="T45" fmla="*/ 385 h 567"/>
                <a:gd name="T46" fmla="*/ 45 w 476"/>
                <a:gd name="T47" fmla="*/ 385 h 567"/>
                <a:gd name="T48" fmla="*/ 68 w 476"/>
                <a:gd name="T49" fmla="*/ 363 h 567"/>
                <a:gd name="T50" fmla="*/ 91 w 476"/>
                <a:gd name="T51" fmla="*/ 363 h 567"/>
                <a:gd name="T52" fmla="*/ 91 w 476"/>
                <a:gd name="T53" fmla="*/ 340 h 567"/>
                <a:gd name="T54" fmla="*/ 136 w 476"/>
                <a:gd name="T55" fmla="*/ 317 h 567"/>
                <a:gd name="T56" fmla="*/ 182 w 476"/>
                <a:gd name="T57" fmla="*/ 295 h 567"/>
                <a:gd name="T58" fmla="*/ 182 w 476"/>
                <a:gd name="T59" fmla="*/ 272 h 567"/>
                <a:gd name="T60" fmla="*/ 182 w 476"/>
                <a:gd name="T61" fmla="*/ 249 h 567"/>
                <a:gd name="T62" fmla="*/ 136 w 476"/>
                <a:gd name="T63" fmla="*/ 204 h 567"/>
                <a:gd name="T64" fmla="*/ 114 w 476"/>
                <a:gd name="T65" fmla="*/ 227 h 567"/>
                <a:gd name="T66" fmla="*/ 91 w 476"/>
                <a:gd name="T67" fmla="*/ 227 h 567"/>
                <a:gd name="T68" fmla="*/ 136 w 476"/>
                <a:gd name="T69" fmla="*/ 181 h 567"/>
                <a:gd name="T70" fmla="*/ 136 w 476"/>
                <a:gd name="T71" fmla="*/ 136 h 567"/>
                <a:gd name="T72" fmla="*/ 114 w 476"/>
                <a:gd name="T73" fmla="*/ 68 h 567"/>
                <a:gd name="T74" fmla="*/ 91 w 476"/>
                <a:gd name="T75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476" h="567">
                  <a:moveTo>
                    <a:pt x="91" y="0"/>
                  </a:moveTo>
                  <a:lnTo>
                    <a:pt x="227" y="159"/>
                  </a:lnTo>
                  <a:lnTo>
                    <a:pt x="386" y="159"/>
                  </a:lnTo>
                  <a:lnTo>
                    <a:pt x="431" y="249"/>
                  </a:lnTo>
                  <a:lnTo>
                    <a:pt x="476" y="295"/>
                  </a:lnTo>
                  <a:lnTo>
                    <a:pt x="408" y="295"/>
                  </a:lnTo>
                  <a:lnTo>
                    <a:pt x="386" y="272"/>
                  </a:lnTo>
                  <a:lnTo>
                    <a:pt x="295" y="317"/>
                  </a:lnTo>
                  <a:lnTo>
                    <a:pt x="250" y="385"/>
                  </a:lnTo>
                  <a:lnTo>
                    <a:pt x="250" y="431"/>
                  </a:lnTo>
                  <a:lnTo>
                    <a:pt x="227" y="476"/>
                  </a:lnTo>
                  <a:lnTo>
                    <a:pt x="159" y="499"/>
                  </a:lnTo>
                  <a:lnTo>
                    <a:pt x="136" y="476"/>
                  </a:lnTo>
                  <a:lnTo>
                    <a:pt x="91" y="499"/>
                  </a:lnTo>
                  <a:lnTo>
                    <a:pt x="68" y="521"/>
                  </a:lnTo>
                  <a:lnTo>
                    <a:pt x="23" y="567"/>
                  </a:lnTo>
                  <a:lnTo>
                    <a:pt x="0" y="521"/>
                  </a:lnTo>
                  <a:lnTo>
                    <a:pt x="23" y="521"/>
                  </a:lnTo>
                  <a:lnTo>
                    <a:pt x="23" y="499"/>
                  </a:lnTo>
                  <a:lnTo>
                    <a:pt x="45" y="453"/>
                  </a:lnTo>
                  <a:lnTo>
                    <a:pt x="45" y="431"/>
                  </a:lnTo>
                  <a:lnTo>
                    <a:pt x="68" y="408"/>
                  </a:lnTo>
                  <a:lnTo>
                    <a:pt x="68" y="385"/>
                  </a:lnTo>
                  <a:lnTo>
                    <a:pt x="45" y="385"/>
                  </a:lnTo>
                  <a:lnTo>
                    <a:pt x="68" y="363"/>
                  </a:lnTo>
                  <a:lnTo>
                    <a:pt x="91" y="363"/>
                  </a:lnTo>
                  <a:lnTo>
                    <a:pt x="91" y="340"/>
                  </a:lnTo>
                  <a:lnTo>
                    <a:pt x="136" y="317"/>
                  </a:lnTo>
                  <a:lnTo>
                    <a:pt x="182" y="295"/>
                  </a:lnTo>
                  <a:lnTo>
                    <a:pt x="182" y="272"/>
                  </a:lnTo>
                  <a:lnTo>
                    <a:pt x="182" y="249"/>
                  </a:lnTo>
                  <a:lnTo>
                    <a:pt x="136" y="204"/>
                  </a:lnTo>
                  <a:lnTo>
                    <a:pt x="114" y="227"/>
                  </a:lnTo>
                  <a:lnTo>
                    <a:pt x="91" y="227"/>
                  </a:lnTo>
                  <a:lnTo>
                    <a:pt x="136" y="181"/>
                  </a:lnTo>
                  <a:lnTo>
                    <a:pt x="136" y="136"/>
                  </a:lnTo>
                  <a:lnTo>
                    <a:pt x="114" y="68"/>
                  </a:lnTo>
                  <a:lnTo>
                    <a:pt x="91" y="0"/>
                  </a:lnTo>
                  <a:close/>
                </a:path>
              </a:pathLst>
            </a:custGeom>
            <a:grpFill/>
            <a:ln w="12700">
              <a:solidFill>
                <a:srgbClr val="006600"/>
              </a:solidFill>
              <a:headEnd/>
              <a:tailEnd/>
            </a:ln>
            <a:sp3d prstMaterial="softEdge">
              <a:bevelT w="44450"/>
            </a:sp3d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95" name="Freeform 151"/>
            <p:cNvSpPr>
              <a:spLocks/>
            </p:cNvSpPr>
            <p:nvPr/>
          </p:nvSpPr>
          <p:spPr bwMode="auto">
            <a:xfrm>
              <a:off x="5301409" y="4887667"/>
              <a:ext cx="451320" cy="326334"/>
            </a:xfrm>
            <a:custGeom>
              <a:avLst/>
              <a:gdLst>
                <a:gd name="T0" fmla="*/ 0 w 408"/>
                <a:gd name="T1" fmla="*/ 91 h 295"/>
                <a:gd name="T2" fmla="*/ 0 w 408"/>
                <a:gd name="T3" fmla="*/ 137 h 295"/>
                <a:gd name="T4" fmla="*/ 68 w 408"/>
                <a:gd name="T5" fmla="*/ 182 h 295"/>
                <a:gd name="T6" fmla="*/ 91 w 408"/>
                <a:gd name="T7" fmla="*/ 159 h 295"/>
                <a:gd name="T8" fmla="*/ 159 w 408"/>
                <a:gd name="T9" fmla="*/ 205 h 295"/>
                <a:gd name="T10" fmla="*/ 227 w 408"/>
                <a:gd name="T11" fmla="*/ 205 h 295"/>
                <a:gd name="T12" fmla="*/ 295 w 408"/>
                <a:gd name="T13" fmla="*/ 250 h 295"/>
                <a:gd name="T14" fmla="*/ 363 w 408"/>
                <a:gd name="T15" fmla="*/ 250 h 295"/>
                <a:gd name="T16" fmla="*/ 386 w 408"/>
                <a:gd name="T17" fmla="*/ 273 h 295"/>
                <a:gd name="T18" fmla="*/ 408 w 408"/>
                <a:gd name="T19" fmla="*/ 295 h 295"/>
                <a:gd name="T20" fmla="*/ 408 w 408"/>
                <a:gd name="T21" fmla="*/ 250 h 295"/>
                <a:gd name="T22" fmla="*/ 363 w 408"/>
                <a:gd name="T23" fmla="*/ 114 h 295"/>
                <a:gd name="T24" fmla="*/ 363 w 408"/>
                <a:gd name="T25" fmla="*/ 69 h 295"/>
                <a:gd name="T26" fmla="*/ 295 w 408"/>
                <a:gd name="T27" fmla="*/ 69 h 295"/>
                <a:gd name="T28" fmla="*/ 181 w 408"/>
                <a:gd name="T29" fmla="*/ 0 h 295"/>
                <a:gd name="T30" fmla="*/ 136 w 408"/>
                <a:gd name="T31" fmla="*/ 46 h 295"/>
                <a:gd name="T32" fmla="*/ 45 w 408"/>
                <a:gd name="T33" fmla="*/ 69 h 295"/>
                <a:gd name="T34" fmla="*/ 0 w 408"/>
                <a:gd name="T35" fmla="*/ 91 h 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08" h="295">
                  <a:moveTo>
                    <a:pt x="0" y="91"/>
                  </a:moveTo>
                  <a:lnTo>
                    <a:pt x="0" y="137"/>
                  </a:lnTo>
                  <a:lnTo>
                    <a:pt x="68" y="182"/>
                  </a:lnTo>
                  <a:lnTo>
                    <a:pt x="91" y="159"/>
                  </a:lnTo>
                  <a:lnTo>
                    <a:pt x="159" y="205"/>
                  </a:lnTo>
                  <a:lnTo>
                    <a:pt x="227" y="205"/>
                  </a:lnTo>
                  <a:lnTo>
                    <a:pt x="295" y="250"/>
                  </a:lnTo>
                  <a:lnTo>
                    <a:pt x="363" y="250"/>
                  </a:lnTo>
                  <a:lnTo>
                    <a:pt x="386" y="273"/>
                  </a:lnTo>
                  <a:lnTo>
                    <a:pt x="408" y="295"/>
                  </a:lnTo>
                  <a:lnTo>
                    <a:pt x="408" y="250"/>
                  </a:lnTo>
                  <a:lnTo>
                    <a:pt x="363" y="114"/>
                  </a:lnTo>
                  <a:lnTo>
                    <a:pt x="363" y="69"/>
                  </a:lnTo>
                  <a:lnTo>
                    <a:pt x="295" y="69"/>
                  </a:lnTo>
                  <a:lnTo>
                    <a:pt x="181" y="0"/>
                  </a:lnTo>
                  <a:lnTo>
                    <a:pt x="136" y="46"/>
                  </a:lnTo>
                  <a:lnTo>
                    <a:pt x="45" y="69"/>
                  </a:lnTo>
                  <a:lnTo>
                    <a:pt x="0" y="91"/>
                  </a:lnTo>
                  <a:close/>
                </a:path>
              </a:pathLst>
            </a:custGeom>
            <a:grpFill/>
            <a:ln w="12700">
              <a:solidFill>
                <a:srgbClr val="006600"/>
              </a:solidFill>
              <a:headEnd/>
              <a:tailEnd/>
            </a:ln>
            <a:sp3d prstMaterial="softEdge">
              <a:bevelT w="44450"/>
            </a:sp3d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96" name="Freeform 152"/>
            <p:cNvSpPr>
              <a:spLocks/>
            </p:cNvSpPr>
            <p:nvPr/>
          </p:nvSpPr>
          <p:spPr bwMode="auto">
            <a:xfrm>
              <a:off x="5376629" y="5063556"/>
              <a:ext cx="376100" cy="251111"/>
            </a:xfrm>
            <a:custGeom>
              <a:avLst/>
              <a:gdLst>
                <a:gd name="T0" fmla="*/ 295 w 340"/>
                <a:gd name="T1" fmla="*/ 182 h 227"/>
                <a:gd name="T2" fmla="*/ 340 w 340"/>
                <a:gd name="T3" fmla="*/ 136 h 227"/>
                <a:gd name="T4" fmla="*/ 295 w 340"/>
                <a:gd name="T5" fmla="*/ 91 h 227"/>
                <a:gd name="T6" fmla="*/ 227 w 340"/>
                <a:gd name="T7" fmla="*/ 91 h 227"/>
                <a:gd name="T8" fmla="*/ 159 w 340"/>
                <a:gd name="T9" fmla="*/ 46 h 227"/>
                <a:gd name="T10" fmla="*/ 91 w 340"/>
                <a:gd name="T11" fmla="*/ 46 h 227"/>
                <a:gd name="T12" fmla="*/ 23 w 340"/>
                <a:gd name="T13" fmla="*/ 0 h 227"/>
                <a:gd name="T14" fmla="*/ 0 w 340"/>
                <a:gd name="T15" fmla="*/ 23 h 227"/>
                <a:gd name="T16" fmla="*/ 23 w 340"/>
                <a:gd name="T17" fmla="*/ 46 h 227"/>
                <a:gd name="T18" fmla="*/ 23 w 340"/>
                <a:gd name="T19" fmla="*/ 91 h 227"/>
                <a:gd name="T20" fmla="*/ 45 w 340"/>
                <a:gd name="T21" fmla="*/ 114 h 227"/>
                <a:gd name="T22" fmla="*/ 113 w 340"/>
                <a:gd name="T23" fmla="*/ 159 h 227"/>
                <a:gd name="T24" fmla="*/ 136 w 340"/>
                <a:gd name="T25" fmla="*/ 204 h 227"/>
                <a:gd name="T26" fmla="*/ 159 w 340"/>
                <a:gd name="T27" fmla="*/ 159 h 227"/>
                <a:gd name="T28" fmla="*/ 204 w 340"/>
                <a:gd name="T29" fmla="*/ 159 h 227"/>
                <a:gd name="T30" fmla="*/ 227 w 340"/>
                <a:gd name="T31" fmla="*/ 204 h 227"/>
                <a:gd name="T32" fmla="*/ 272 w 340"/>
                <a:gd name="T33" fmla="*/ 227 h 227"/>
                <a:gd name="T34" fmla="*/ 249 w 340"/>
                <a:gd name="T35" fmla="*/ 204 h 227"/>
                <a:gd name="T36" fmla="*/ 272 w 340"/>
                <a:gd name="T37" fmla="*/ 159 h 227"/>
                <a:gd name="T38" fmla="*/ 295 w 340"/>
                <a:gd name="T39" fmla="*/ 182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40" h="227">
                  <a:moveTo>
                    <a:pt x="295" y="182"/>
                  </a:moveTo>
                  <a:lnTo>
                    <a:pt x="340" y="136"/>
                  </a:lnTo>
                  <a:lnTo>
                    <a:pt x="295" y="91"/>
                  </a:lnTo>
                  <a:lnTo>
                    <a:pt x="227" y="91"/>
                  </a:lnTo>
                  <a:lnTo>
                    <a:pt x="159" y="46"/>
                  </a:lnTo>
                  <a:lnTo>
                    <a:pt x="91" y="46"/>
                  </a:lnTo>
                  <a:lnTo>
                    <a:pt x="23" y="0"/>
                  </a:lnTo>
                  <a:lnTo>
                    <a:pt x="0" y="23"/>
                  </a:lnTo>
                  <a:lnTo>
                    <a:pt x="23" y="46"/>
                  </a:lnTo>
                  <a:lnTo>
                    <a:pt x="23" y="91"/>
                  </a:lnTo>
                  <a:lnTo>
                    <a:pt x="45" y="114"/>
                  </a:lnTo>
                  <a:lnTo>
                    <a:pt x="113" y="159"/>
                  </a:lnTo>
                  <a:lnTo>
                    <a:pt x="136" y="204"/>
                  </a:lnTo>
                  <a:lnTo>
                    <a:pt x="159" y="159"/>
                  </a:lnTo>
                  <a:lnTo>
                    <a:pt x="204" y="159"/>
                  </a:lnTo>
                  <a:lnTo>
                    <a:pt x="227" y="204"/>
                  </a:lnTo>
                  <a:lnTo>
                    <a:pt x="272" y="227"/>
                  </a:lnTo>
                  <a:lnTo>
                    <a:pt x="249" y="204"/>
                  </a:lnTo>
                  <a:lnTo>
                    <a:pt x="272" y="159"/>
                  </a:lnTo>
                  <a:lnTo>
                    <a:pt x="295" y="182"/>
                  </a:lnTo>
                  <a:close/>
                </a:path>
              </a:pathLst>
            </a:custGeom>
            <a:grpFill/>
            <a:ln w="12700">
              <a:solidFill>
                <a:srgbClr val="006600"/>
              </a:solidFill>
              <a:headEnd/>
              <a:tailEnd/>
            </a:ln>
            <a:sp3d prstMaterial="softEdge">
              <a:bevelT w="44450"/>
            </a:sp3d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97" name="Freeform 153"/>
            <p:cNvSpPr>
              <a:spLocks/>
            </p:cNvSpPr>
            <p:nvPr/>
          </p:nvSpPr>
          <p:spPr bwMode="auto">
            <a:xfrm>
              <a:off x="5301409" y="5189664"/>
              <a:ext cx="376100" cy="300891"/>
            </a:xfrm>
            <a:custGeom>
              <a:avLst/>
              <a:gdLst>
                <a:gd name="T0" fmla="*/ 340 w 340"/>
                <a:gd name="T1" fmla="*/ 113 h 272"/>
                <a:gd name="T2" fmla="*/ 295 w 340"/>
                <a:gd name="T3" fmla="*/ 90 h 272"/>
                <a:gd name="T4" fmla="*/ 272 w 340"/>
                <a:gd name="T5" fmla="*/ 45 h 272"/>
                <a:gd name="T6" fmla="*/ 227 w 340"/>
                <a:gd name="T7" fmla="*/ 45 h 272"/>
                <a:gd name="T8" fmla="*/ 204 w 340"/>
                <a:gd name="T9" fmla="*/ 90 h 272"/>
                <a:gd name="T10" fmla="*/ 181 w 340"/>
                <a:gd name="T11" fmla="*/ 45 h 272"/>
                <a:gd name="T12" fmla="*/ 113 w 340"/>
                <a:gd name="T13" fmla="*/ 0 h 272"/>
                <a:gd name="T14" fmla="*/ 113 w 340"/>
                <a:gd name="T15" fmla="*/ 68 h 272"/>
                <a:gd name="T16" fmla="*/ 0 w 340"/>
                <a:gd name="T17" fmla="*/ 68 h 272"/>
                <a:gd name="T18" fmla="*/ 0 w 340"/>
                <a:gd name="T19" fmla="*/ 90 h 272"/>
                <a:gd name="T20" fmla="*/ 23 w 340"/>
                <a:gd name="T21" fmla="*/ 113 h 272"/>
                <a:gd name="T22" fmla="*/ 0 w 340"/>
                <a:gd name="T23" fmla="*/ 181 h 272"/>
                <a:gd name="T24" fmla="*/ 45 w 340"/>
                <a:gd name="T25" fmla="*/ 226 h 272"/>
                <a:gd name="T26" fmla="*/ 68 w 340"/>
                <a:gd name="T27" fmla="*/ 181 h 272"/>
                <a:gd name="T28" fmla="*/ 136 w 340"/>
                <a:gd name="T29" fmla="*/ 158 h 272"/>
                <a:gd name="T30" fmla="*/ 204 w 340"/>
                <a:gd name="T31" fmla="*/ 181 h 272"/>
                <a:gd name="T32" fmla="*/ 227 w 340"/>
                <a:gd name="T33" fmla="*/ 204 h 272"/>
                <a:gd name="T34" fmla="*/ 227 w 340"/>
                <a:gd name="T35" fmla="*/ 249 h 272"/>
                <a:gd name="T36" fmla="*/ 249 w 340"/>
                <a:gd name="T37" fmla="*/ 272 h 272"/>
                <a:gd name="T38" fmla="*/ 249 w 340"/>
                <a:gd name="T39" fmla="*/ 249 h 272"/>
                <a:gd name="T40" fmla="*/ 272 w 340"/>
                <a:gd name="T41" fmla="*/ 249 h 272"/>
                <a:gd name="T42" fmla="*/ 295 w 340"/>
                <a:gd name="T43" fmla="*/ 249 h 272"/>
                <a:gd name="T44" fmla="*/ 249 w 340"/>
                <a:gd name="T45" fmla="*/ 204 h 272"/>
                <a:gd name="T46" fmla="*/ 249 w 340"/>
                <a:gd name="T47" fmla="*/ 136 h 272"/>
                <a:gd name="T48" fmla="*/ 272 w 340"/>
                <a:gd name="T49" fmla="*/ 136 h 272"/>
                <a:gd name="T50" fmla="*/ 340 w 340"/>
                <a:gd name="T51" fmla="*/ 113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40" h="272">
                  <a:moveTo>
                    <a:pt x="340" y="113"/>
                  </a:moveTo>
                  <a:lnTo>
                    <a:pt x="295" y="90"/>
                  </a:lnTo>
                  <a:lnTo>
                    <a:pt x="272" y="45"/>
                  </a:lnTo>
                  <a:lnTo>
                    <a:pt x="227" y="45"/>
                  </a:lnTo>
                  <a:lnTo>
                    <a:pt x="204" y="90"/>
                  </a:lnTo>
                  <a:lnTo>
                    <a:pt x="181" y="45"/>
                  </a:lnTo>
                  <a:lnTo>
                    <a:pt x="113" y="0"/>
                  </a:lnTo>
                  <a:lnTo>
                    <a:pt x="113" y="68"/>
                  </a:lnTo>
                  <a:lnTo>
                    <a:pt x="0" y="68"/>
                  </a:lnTo>
                  <a:lnTo>
                    <a:pt x="0" y="90"/>
                  </a:lnTo>
                  <a:lnTo>
                    <a:pt x="23" y="113"/>
                  </a:lnTo>
                  <a:lnTo>
                    <a:pt x="0" y="181"/>
                  </a:lnTo>
                  <a:lnTo>
                    <a:pt x="45" y="226"/>
                  </a:lnTo>
                  <a:lnTo>
                    <a:pt x="68" y="181"/>
                  </a:lnTo>
                  <a:lnTo>
                    <a:pt x="136" y="158"/>
                  </a:lnTo>
                  <a:lnTo>
                    <a:pt x="204" y="181"/>
                  </a:lnTo>
                  <a:lnTo>
                    <a:pt x="227" y="204"/>
                  </a:lnTo>
                  <a:lnTo>
                    <a:pt x="227" y="249"/>
                  </a:lnTo>
                  <a:lnTo>
                    <a:pt x="249" y="272"/>
                  </a:lnTo>
                  <a:lnTo>
                    <a:pt x="249" y="249"/>
                  </a:lnTo>
                  <a:lnTo>
                    <a:pt x="272" y="249"/>
                  </a:lnTo>
                  <a:lnTo>
                    <a:pt x="295" y="249"/>
                  </a:lnTo>
                  <a:lnTo>
                    <a:pt x="249" y="204"/>
                  </a:lnTo>
                  <a:lnTo>
                    <a:pt x="249" y="136"/>
                  </a:lnTo>
                  <a:lnTo>
                    <a:pt x="272" y="136"/>
                  </a:lnTo>
                  <a:lnTo>
                    <a:pt x="340" y="113"/>
                  </a:lnTo>
                  <a:close/>
                </a:path>
              </a:pathLst>
            </a:custGeom>
            <a:grpFill/>
            <a:ln w="12700">
              <a:solidFill>
                <a:srgbClr val="006600"/>
              </a:solidFill>
              <a:headEnd/>
              <a:tailEnd/>
            </a:ln>
            <a:sp3d prstMaterial="softEdge">
              <a:bevelT w="44450"/>
            </a:sp3d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9" name="グループ化 8"/>
          <p:cNvGrpSpPr/>
          <p:nvPr/>
        </p:nvGrpSpPr>
        <p:grpSpPr>
          <a:xfrm>
            <a:off x="3946341" y="4060216"/>
            <a:ext cx="1480065" cy="1606229"/>
            <a:chOff x="3946341" y="4060216"/>
            <a:chExt cx="1480065" cy="1606229"/>
          </a:xfrm>
          <a:solidFill>
            <a:srgbClr val="00B050"/>
          </a:solidFill>
          <a:effectLst/>
          <a:scene3d>
            <a:camera prst="orthographicFront"/>
            <a:lightRig rig="brightRoom" dir="t"/>
          </a:scene3d>
        </p:grpSpPr>
        <p:sp>
          <p:nvSpPr>
            <p:cNvPr id="6273" name="Freeform 129"/>
            <p:cNvSpPr>
              <a:spLocks/>
            </p:cNvSpPr>
            <p:nvPr/>
          </p:nvSpPr>
          <p:spPr bwMode="auto">
            <a:xfrm>
              <a:off x="4598986" y="4311327"/>
              <a:ext cx="425878" cy="350671"/>
            </a:xfrm>
            <a:custGeom>
              <a:avLst/>
              <a:gdLst>
                <a:gd name="T0" fmla="*/ 159 w 385"/>
                <a:gd name="T1" fmla="*/ 0 h 317"/>
                <a:gd name="T2" fmla="*/ 113 w 385"/>
                <a:gd name="T3" fmla="*/ 45 h 317"/>
                <a:gd name="T4" fmla="*/ 136 w 385"/>
                <a:gd name="T5" fmla="*/ 113 h 317"/>
                <a:gd name="T6" fmla="*/ 249 w 385"/>
                <a:gd name="T7" fmla="*/ 136 h 317"/>
                <a:gd name="T8" fmla="*/ 272 w 385"/>
                <a:gd name="T9" fmla="*/ 68 h 317"/>
                <a:gd name="T10" fmla="*/ 385 w 385"/>
                <a:gd name="T11" fmla="*/ 68 h 317"/>
                <a:gd name="T12" fmla="*/ 385 w 385"/>
                <a:gd name="T13" fmla="*/ 181 h 317"/>
                <a:gd name="T14" fmla="*/ 363 w 385"/>
                <a:gd name="T15" fmla="*/ 249 h 317"/>
                <a:gd name="T16" fmla="*/ 272 w 385"/>
                <a:gd name="T17" fmla="*/ 317 h 317"/>
                <a:gd name="T18" fmla="*/ 204 w 385"/>
                <a:gd name="T19" fmla="*/ 272 h 317"/>
                <a:gd name="T20" fmla="*/ 136 w 385"/>
                <a:gd name="T21" fmla="*/ 272 h 317"/>
                <a:gd name="T22" fmla="*/ 68 w 385"/>
                <a:gd name="T23" fmla="*/ 295 h 317"/>
                <a:gd name="T24" fmla="*/ 0 w 385"/>
                <a:gd name="T25" fmla="*/ 249 h 317"/>
                <a:gd name="T26" fmla="*/ 23 w 385"/>
                <a:gd name="T27" fmla="*/ 136 h 317"/>
                <a:gd name="T28" fmla="*/ 68 w 385"/>
                <a:gd name="T29" fmla="*/ 45 h 317"/>
                <a:gd name="T30" fmla="*/ 113 w 385"/>
                <a:gd name="T31" fmla="*/ 0 h 317"/>
                <a:gd name="T32" fmla="*/ 159 w 385"/>
                <a:gd name="T33" fmla="*/ 0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85" h="317">
                  <a:moveTo>
                    <a:pt x="159" y="0"/>
                  </a:moveTo>
                  <a:lnTo>
                    <a:pt x="113" y="45"/>
                  </a:lnTo>
                  <a:lnTo>
                    <a:pt x="136" y="113"/>
                  </a:lnTo>
                  <a:lnTo>
                    <a:pt x="249" y="136"/>
                  </a:lnTo>
                  <a:lnTo>
                    <a:pt x="272" y="68"/>
                  </a:lnTo>
                  <a:lnTo>
                    <a:pt x="385" y="68"/>
                  </a:lnTo>
                  <a:lnTo>
                    <a:pt x="385" y="181"/>
                  </a:lnTo>
                  <a:lnTo>
                    <a:pt x="363" y="249"/>
                  </a:lnTo>
                  <a:lnTo>
                    <a:pt x="272" y="317"/>
                  </a:lnTo>
                  <a:lnTo>
                    <a:pt x="204" y="272"/>
                  </a:lnTo>
                  <a:lnTo>
                    <a:pt x="136" y="272"/>
                  </a:lnTo>
                  <a:lnTo>
                    <a:pt x="68" y="295"/>
                  </a:lnTo>
                  <a:lnTo>
                    <a:pt x="0" y="249"/>
                  </a:lnTo>
                  <a:lnTo>
                    <a:pt x="23" y="136"/>
                  </a:lnTo>
                  <a:lnTo>
                    <a:pt x="68" y="45"/>
                  </a:lnTo>
                  <a:lnTo>
                    <a:pt x="113" y="0"/>
                  </a:lnTo>
                  <a:lnTo>
                    <a:pt x="159" y="0"/>
                  </a:lnTo>
                  <a:close/>
                </a:path>
              </a:pathLst>
            </a:custGeom>
            <a:grpFill/>
            <a:ln w="12700">
              <a:solidFill>
                <a:srgbClr val="006600"/>
              </a:solidFill>
              <a:headEnd/>
              <a:tailEnd/>
            </a:ln>
            <a:sp3d prstMaterial="softEdge">
              <a:bevelT w="44450"/>
            </a:sp3d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80" name="Freeform 136"/>
            <p:cNvSpPr>
              <a:spLocks/>
            </p:cNvSpPr>
            <p:nvPr/>
          </p:nvSpPr>
          <p:spPr bwMode="auto">
            <a:xfrm>
              <a:off x="4347884" y="4060216"/>
              <a:ext cx="601761" cy="677005"/>
            </a:xfrm>
            <a:custGeom>
              <a:avLst/>
              <a:gdLst>
                <a:gd name="T0" fmla="*/ 386 w 544"/>
                <a:gd name="T1" fmla="*/ 227 h 612"/>
                <a:gd name="T2" fmla="*/ 340 w 544"/>
                <a:gd name="T3" fmla="*/ 227 h 612"/>
                <a:gd name="T4" fmla="*/ 295 w 544"/>
                <a:gd name="T5" fmla="*/ 272 h 612"/>
                <a:gd name="T6" fmla="*/ 250 w 544"/>
                <a:gd name="T7" fmla="*/ 363 h 612"/>
                <a:gd name="T8" fmla="*/ 227 w 544"/>
                <a:gd name="T9" fmla="*/ 476 h 612"/>
                <a:gd name="T10" fmla="*/ 204 w 544"/>
                <a:gd name="T11" fmla="*/ 522 h 612"/>
                <a:gd name="T12" fmla="*/ 227 w 544"/>
                <a:gd name="T13" fmla="*/ 544 h 612"/>
                <a:gd name="T14" fmla="*/ 159 w 544"/>
                <a:gd name="T15" fmla="*/ 612 h 612"/>
                <a:gd name="T16" fmla="*/ 114 w 544"/>
                <a:gd name="T17" fmla="*/ 612 h 612"/>
                <a:gd name="T18" fmla="*/ 114 w 544"/>
                <a:gd name="T19" fmla="*/ 567 h 612"/>
                <a:gd name="T20" fmla="*/ 45 w 544"/>
                <a:gd name="T21" fmla="*/ 544 h 612"/>
                <a:gd name="T22" fmla="*/ 0 w 544"/>
                <a:gd name="T23" fmla="*/ 476 h 612"/>
                <a:gd name="T24" fmla="*/ 23 w 544"/>
                <a:gd name="T25" fmla="*/ 454 h 612"/>
                <a:gd name="T26" fmla="*/ 68 w 544"/>
                <a:gd name="T27" fmla="*/ 454 h 612"/>
                <a:gd name="T28" fmla="*/ 159 w 544"/>
                <a:gd name="T29" fmla="*/ 386 h 612"/>
                <a:gd name="T30" fmla="*/ 250 w 544"/>
                <a:gd name="T31" fmla="*/ 295 h 612"/>
                <a:gd name="T32" fmla="*/ 272 w 544"/>
                <a:gd name="T33" fmla="*/ 227 h 612"/>
                <a:gd name="T34" fmla="*/ 295 w 544"/>
                <a:gd name="T35" fmla="*/ 204 h 612"/>
                <a:gd name="T36" fmla="*/ 272 w 544"/>
                <a:gd name="T37" fmla="*/ 181 h 612"/>
                <a:gd name="T38" fmla="*/ 295 w 544"/>
                <a:gd name="T39" fmla="*/ 136 h 612"/>
                <a:gd name="T40" fmla="*/ 272 w 544"/>
                <a:gd name="T41" fmla="*/ 113 h 612"/>
                <a:gd name="T42" fmla="*/ 295 w 544"/>
                <a:gd name="T43" fmla="*/ 68 h 612"/>
                <a:gd name="T44" fmla="*/ 318 w 544"/>
                <a:gd name="T45" fmla="*/ 45 h 612"/>
                <a:gd name="T46" fmla="*/ 363 w 544"/>
                <a:gd name="T47" fmla="*/ 23 h 612"/>
                <a:gd name="T48" fmla="*/ 386 w 544"/>
                <a:gd name="T49" fmla="*/ 45 h 612"/>
                <a:gd name="T50" fmla="*/ 454 w 544"/>
                <a:gd name="T51" fmla="*/ 23 h 612"/>
                <a:gd name="T52" fmla="*/ 544 w 544"/>
                <a:gd name="T53" fmla="*/ 0 h 612"/>
                <a:gd name="T54" fmla="*/ 544 w 544"/>
                <a:gd name="T55" fmla="*/ 45 h 612"/>
                <a:gd name="T56" fmla="*/ 499 w 544"/>
                <a:gd name="T57" fmla="*/ 45 h 612"/>
                <a:gd name="T58" fmla="*/ 476 w 544"/>
                <a:gd name="T59" fmla="*/ 68 h 612"/>
                <a:gd name="T60" fmla="*/ 476 w 544"/>
                <a:gd name="T61" fmla="*/ 113 h 612"/>
                <a:gd name="T62" fmla="*/ 431 w 544"/>
                <a:gd name="T63" fmla="*/ 91 h 612"/>
                <a:gd name="T64" fmla="*/ 386 w 544"/>
                <a:gd name="T65" fmla="*/ 136 h 612"/>
                <a:gd name="T66" fmla="*/ 363 w 544"/>
                <a:gd name="T67" fmla="*/ 113 h 612"/>
                <a:gd name="T68" fmla="*/ 318 w 544"/>
                <a:gd name="T69" fmla="*/ 136 h 612"/>
                <a:gd name="T70" fmla="*/ 340 w 544"/>
                <a:gd name="T71" fmla="*/ 159 h 612"/>
                <a:gd name="T72" fmla="*/ 318 w 544"/>
                <a:gd name="T73" fmla="*/ 181 h 612"/>
                <a:gd name="T74" fmla="*/ 340 w 544"/>
                <a:gd name="T75" fmla="*/ 181 h 612"/>
                <a:gd name="T76" fmla="*/ 363 w 544"/>
                <a:gd name="T77" fmla="*/ 204 h 612"/>
                <a:gd name="T78" fmla="*/ 386 w 544"/>
                <a:gd name="T79" fmla="*/ 204 h 612"/>
                <a:gd name="T80" fmla="*/ 386 w 544"/>
                <a:gd name="T81" fmla="*/ 227 h 6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44" h="612">
                  <a:moveTo>
                    <a:pt x="386" y="227"/>
                  </a:moveTo>
                  <a:lnTo>
                    <a:pt x="340" y="227"/>
                  </a:lnTo>
                  <a:lnTo>
                    <a:pt x="295" y="272"/>
                  </a:lnTo>
                  <a:lnTo>
                    <a:pt x="250" y="363"/>
                  </a:lnTo>
                  <a:lnTo>
                    <a:pt x="227" y="476"/>
                  </a:lnTo>
                  <a:lnTo>
                    <a:pt x="204" y="522"/>
                  </a:lnTo>
                  <a:lnTo>
                    <a:pt x="227" y="544"/>
                  </a:lnTo>
                  <a:lnTo>
                    <a:pt x="159" y="612"/>
                  </a:lnTo>
                  <a:lnTo>
                    <a:pt x="114" y="612"/>
                  </a:lnTo>
                  <a:lnTo>
                    <a:pt x="114" y="567"/>
                  </a:lnTo>
                  <a:lnTo>
                    <a:pt x="45" y="544"/>
                  </a:lnTo>
                  <a:lnTo>
                    <a:pt x="0" y="476"/>
                  </a:lnTo>
                  <a:lnTo>
                    <a:pt x="23" y="454"/>
                  </a:lnTo>
                  <a:lnTo>
                    <a:pt x="68" y="454"/>
                  </a:lnTo>
                  <a:lnTo>
                    <a:pt x="159" y="386"/>
                  </a:lnTo>
                  <a:lnTo>
                    <a:pt x="250" y="295"/>
                  </a:lnTo>
                  <a:lnTo>
                    <a:pt x="272" y="227"/>
                  </a:lnTo>
                  <a:lnTo>
                    <a:pt x="295" y="204"/>
                  </a:lnTo>
                  <a:lnTo>
                    <a:pt x="272" y="181"/>
                  </a:lnTo>
                  <a:lnTo>
                    <a:pt x="295" y="136"/>
                  </a:lnTo>
                  <a:lnTo>
                    <a:pt x="272" y="113"/>
                  </a:lnTo>
                  <a:lnTo>
                    <a:pt x="295" y="68"/>
                  </a:lnTo>
                  <a:lnTo>
                    <a:pt x="318" y="45"/>
                  </a:lnTo>
                  <a:lnTo>
                    <a:pt x="363" y="23"/>
                  </a:lnTo>
                  <a:lnTo>
                    <a:pt x="386" y="45"/>
                  </a:lnTo>
                  <a:lnTo>
                    <a:pt x="454" y="23"/>
                  </a:lnTo>
                  <a:lnTo>
                    <a:pt x="544" y="0"/>
                  </a:lnTo>
                  <a:lnTo>
                    <a:pt x="544" y="45"/>
                  </a:lnTo>
                  <a:lnTo>
                    <a:pt x="499" y="45"/>
                  </a:lnTo>
                  <a:lnTo>
                    <a:pt x="476" y="68"/>
                  </a:lnTo>
                  <a:lnTo>
                    <a:pt x="476" y="113"/>
                  </a:lnTo>
                  <a:lnTo>
                    <a:pt x="431" y="91"/>
                  </a:lnTo>
                  <a:lnTo>
                    <a:pt x="386" y="136"/>
                  </a:lnTo>
                  <a:lnTo>
                    <a:pt x="363" y="113"/>
                  </a:lnTo>
                  <a:lnTo>
                    <a:pt x="318" y="136"/>
                  </a:lnTo>
                  <a:lnTo>
                    <a:pt x="340" y="159"/>
                  </a:lnTo>
                  <a:lnTo>
                    <a:pt x="318" y="181"/>
                  </a:lnTo>
                  <a:lnTo>
                    <a:pt x="340" y="181"/>
                  </a:lnTo>
                  <a:lnTo>
                    <a:pt x="363" y="204"/>
                  </a:lnTo>
                  <a:lnTo>
                    <a:pt x="386" y="204"/>
                  </a:lnTo>
                  <a:lnTo>
                    <a:pt x="386" y="227"/>
                  </a:lnTo>
                  <a:close/>
                </a:path>
              </a:pathLst>
            </a:custGeom>
            <a:grpFill/>
            <a:ln w="12700">
              <a:solidFill>
                <a:srgbClr val="006600"/>
              </a:solidFill>
              <a:headEnd/>
              <a:tailEnd/>
            </a:ln>
            <a:sp3d prstMaterial="softEdge">
              <a:bevelT w="44450"/>
            </a:sp3d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98" name="Freeform 154"/>
            <p:cNvSpPr>
              <a:spLocks/>
            </p:cNvSpPr>
            <p:nvPr/>
          </p:nvSpPr>
          <p:spPr bwMode="auto">
            <a:xfrm>
              <a:off x="4648764" y="5114442"/>
              <a:ext cx="702423" cy="552003"/>
            </a:xfrm>
            <a:custGeom>
              <a:avLst/>
              <a:gdLst>
                <a:gd name="T0" fmla="*/ 635 w 635"/>
                <a:gd name="T1" fmla="*/ 294 h 499"/>
                <a:gd name="T2" fmla="*/ 590 w 635"/>
                <a:gd name="T3" fmla="*/ 249 h 499"/>
                <a:gd name="T4" fmla="*/ 613 w 635"/>
                <a:gd name="T5" fmla="*/ 181 h 499"/>
                <a:gd name="T6" fmla="*/ 590 w 635"/>
                <a:gd name="T7" fmla="*/ 158 h 499"/>
                <a:gd name="T8" fmla="*/ 545 w 635"/>
                <a:gd name="T9" fmla="*/ 181 h 499"/>
                <a:gd name="T10" fmla="*/ 522 w 635"/>
                <a:gd name="T11" fmla="*/ 181 h 499"/>
                <a:gd name="T12" fmla="*/ 477 w 635"/>
                <a:gd name="T13" fmla="*/ 113 h 499"/>
                <a:gd name="T14" fmla="*/ 431 w 635"/>
                <a:gd name="T15" fmla="*/ 136 h 499"/>
                <a:gd name="T16" fmla="*/ 431 w 635"/>
                <a:gd name="T17" fmla="*/ 204 h 499"/>
                <a:gd name="T18" fmla="*/ 409 w 635"/>
                <a:gd name="T19" fmla="*/ 226 h 499"/>
                <a:gd name="T20" fmla="*/ 386 w 635"/>
                <a:gd name="T21" fmla="*/ 204 h 499"/>
                <a:gd name="T22" fmla="*/ 386 w 635"/>
                <a:gd name="T23" fmla="*/ 158 h 499"/>
                <a:gd name="T24" fmla="*/ 340 w 635"/>
                <a:gd name="T25" fmla="*/ 136 h 499"/>
                <a:gd name="T26" fmla="*/ 386 w 635"/>
                <a:gd name="T27" fmla="*/ 68 h 499"/>
                <a:gd name="T28" fmla="*/ 363 w 635"/>
                <a:gd name="T29" fmla="*/ 0 h 499"/>
                <a:gd name="T30" fmla="*/ 318 w 635"/>
                <a:gd name="T31" fmla="*/ 22 h 499"/>
                <a:gd name="T32" fmla="*/ 318 w 635"/>
                <a:gd name="T33" fmla="*/ 90 h 499"/>
                <a:gd name="T34" fmla="*/ 159 w 635"/>
                <a:gd name="T35" fmla="*/ 136 h 499"/>
                <a:gd name="T36" fmla="*/ 159 w 635"/>
                <a:gd name="T37" fmla="*/ 181 h 499"/>
                <a:gd name="T38" fmla="*/ 91 w 635"/>
                <a:gd name="T39" fmla="*/ 226 h 499"/>
                <a:gd name="T40" fmla="*/ 68 w 635"/>
                <a:gd name="T41" fmla="*/ 272 h 499"/>
                <a:gd name="T42" fmla="*/ 23 w 635"/>
                <a:gd name="T43" fmla="*/ 272 h 499"/>
                <a:gd name="T44" fmla="*/ 0 w 635"/>
                <a:gd name="T45" fmla="*/ 340 h 499"/>
                <a:gd name="T46" fmla="*/ 114 w 635"/>
                <a:gd name="T47" fmla="*/ 385 h 499"/>
                <a:gd name="T48" fmla="*/ 159 w 635"/>
                <a:gd name="T49" fmla="*/ 385 h 499"/>
                <a:gd name="T50" fmla="*/ 250 w 635"/>
                <a:gd name="T51" fmla="*/ 430 h 499"/>
                <a:gd name="T52" fmla="*/ 295 w 635"/>
                <a:gd name="T53" fmla="*/ 362 h 499"/>
                <a:gd name="T54" fmla="*/ 340 w 635"/>
                <a:gd name="T55" fmla="*/ 317 h 499"/>
                <a:gd name="T56" fmla="*/ 409 w 635"/>
                <a:gd name="T57" fmla="*/ 294 h 499"/>
                <a:gd name="T58" fmla="*/ 454 w 635"/>
                <a:gd name="T59" fmla="*/ 249 h 499"/>
                <a:gd name="T60" fmla="*/ 545 w 635"/>
                <a:gd name="T61" fmla="*/ 272 h 499"/>
                <a:gd name="T62" fmla="*/ 567 w 635"/>
                <a:gd name="T63" fmla="*/ 294 h 499"/>
                <a:gd name="T64" fmla="*/ 545 w 635"/>
                <a:gd name="T65" fmla="*/ 317 h 499"/>
                <a:gd name="T66" fmla="*/ 499 w 635"/>
                <a:gd name="T67" fmla="*/ 317 h 499"/>
                <a:gd name="T68" fmla="*/ 499 w 635"/>
                <a:gd name="T69" fmla="*/ 340 h 499"/>
                <a:gd name="T70" fmla="*/ 477 w 635"/>
                <a:gd name="T71" fmla="*/ 385 h 499"/>
                <a:gd name="T72" fmla="*/ 454 w 635"/>
                <a:gd name="T73" fmla="*/ 453 h 499"/>
                <a:gd name="T74" fmla="*/ 477 w 635"/>
                <a:gd name="T75" fmla="*/ 499 h 499"/>
                <a:gd name="T76" fmla="*/ 545 w 635"/>
                <a:gd name="T77" fmla="*/ 476 h 499"/>
                <a:gd name="T78" fmla="*/ 590 w 635"/>
                <a:gd name="T79" fmla="*/ 408 h 499"/>
                <a:gd name="T80" fmla="*/ 635 w 635"/>
                <a:gd name="T81" fmla="*/ 385 h 499"/>
                <a:gd name="T82" fmla="*/ 613 w 635"/>
                <a:gd name="T83" fmla="*/ 340 h 499"/>
                <a:gd name="T84" fmla="*/ 613 w 635"/>
                <a:gd name="T85" fmla="*/ 317 h 499"/>
                <a:gd name="T86" fmla="*/ 635 w 635"/>
                <a:gd name="T87" fmla="*/ 294 h 4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635" h="499">
                  <a:moveTo>
                    <a:pt x="635" y="294"/>
                  </a:moveTo>
                  <a:lnTo>
                    <a:pt x="590" y="249"/>
                  </a:lnTo>
                  <a:lnTo>
                    <a:pt x="613" y="181"/>
                  </a:lnTo>
                  <a:lnTo>
                    <a:pt x="590" y="158"/>
                  </a:lnTo>
                  <a:lnTo>
                    <a:pt x="545" y="181"/>
                  </a:lnTo>
                  <a:lnTo>
                    <a:pt x="522" y="181"/>
                  </a:lnTo>
                  <a:lnTo>
                    <a:pt x="477" y="113"/>
                  </a:lnTo>
                  <a:lnTo>
                    <a:pt x="431" y="136"/>
                  </a:lnTo>
                  <a:lnTo>
                    <a:pt x="431" y="204"/>
                  </a:lnTo>
                  <a:lnTo>
                    <a:pt x="409" y="226"/>
                  </a:lnTo>
                  <a:lnTo>
                    <a:pt x="386" y="204"/>
                  </a:lnTo>
                  <a:lnTo>
                    <a:pt x="386" y="158"/>
                  </a:lnTo>
                  <a:lnTo>
                    <a:pt x="340" y="136"/>
                  </a:lnTo>
                  <a:lnTo>
                    <a:pt x="386" y="68"/>
                  </a:lnTo>
                  <a:lnTo>
                    <a:pt x="363" y="0"/>
                  </a:lnTo>
                  <a:lnTo>
                    <a:pt x="318" y="22"/>
                  </a:lnTo>
                  <a:lnTo>
                    <a:pt x="318" y="90"/>
                  </a:lnTo>
                  <a:lnTo>
                    <a:pt x="159" y="136"/>
                  </a:lnTo>
                  <a:lnTo>
                    <a:pt x="159" y="181"/>
                  </a:lnTo>
                  <a:lnTo>
                    <a:pt x="91" y="226"/>
                  </a:lnTo>
                  <a:lnTo>
                    <a:pt x="68" y="272"/>
                  </a:lnTo>
                  <a:lnTo>
                    <a:pt x="23" y="272"/>
                  </a:lnTo>
                  <a:lnTo>
                    <a:pt x="0" y="340"/>
                  </a:lnTo>
                  <a:lnTo>
                    <a:pt x="114" y="385"/>
                  </a:lnTo>
                  <a:lnTo>
                    <a:pt x="159" y="385"/>
                  </a:lnTo>
                  <a:lnTo>
                    <a:pt x="250" y="430"/>
                  </a:lnTo>
                  <a:lnTo>
                    <a:pt x="295" y="362"/>
                  </a:lnTo>
                  <a:lnTo>
                    <a:pt x="340" y="317"/>
                  </a:lnTo>
                  <a:lnTo>
                    <a:pt x="409" y="294"/>
                  </a:lnTo>
                  <a:lnTo>
                    <a:pt x="454" y="249"/>
                  </a:lnTo>
                  <a:lnTo>
                    <a:pt x="545" y="272"/>
                  </a:lnTo>
                  <a:lnTo>
                    <a:pt x="567" y="294"/>
                  </a:lnTo>
                  <a:lnTo>
                    <a:pt x="545" y="317"/>
                  </a:lnTo>
                  <a:lnTo>
                    <a:pt x="499" y="317"/>
                  </a:lnTo>
                  <a:lnTo>
                    <a:pt x="499" y="340"/>
                  </a:lnTo>
                  <a:lnTo>
                    <a:pt x="477" y="385"/>
                  </a:lnTo>
                  <a:lnTo>
                    <a:pt x="454" y="453"/>
                  </a:lnTo>
                  <a:lnTo>
                    <a:pt x="477" y="499"/>
                  </a:lnTo>
                  <a:lnTo>
                    <a:pt x="545" y="476"/>
                  </a:lnTo>
                  <a:lnTo>
                    <a:pt x="590" y="408"/>
                  </a:lnTo>
                  <a:lnTo>
                    <a:pt x="635" y="385"/>
                  </a:lnTo>
                  <a:lnTo>
                    <a:pt x="613" y="340"/>
                  </a:lnTo>
                  <a:lnTo>
                    <a:pt x="613" y="317"/>
                  </a:lnTo>
                  <a:lnTo>
                    <a:pt x="635" y="294"/>
                  </a:lnTo>
                  <a:close/>
                </a:path>
              </a:pathLst>
            </a:custGeom>
            <a:grpFill/>
            <a:ln w="12700">
              <a:solidFill>
                <a:srgbClr val="006600"/>
              </a:solidFill>
              <a:headEnd/>
              <a:tailEnd/>
            </a:ln>
            <a:sp3d prstMaterial="softEdge">
              <a:bevelT w="44450"/>
            </a:sp3d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99" name="Freeform 155"/>
            <p:cNvSpPr>
              <a:spLocks/>
            </p:cNvSpPr>
            <p:nvPr/>
          </p:nvSpPr>
          <p:spPr bwMode="auto">
            <a:xfrm>
              <a:off x="5024864" y="4963996"/>
              <a:ext cx="401542" cy="400451"/>
            </a:xfrm>
            <a:custGeom>
              <a:avLst/>
              <a:gdLst>
                <a:gd name="T0" fmla="*/ 23 w 363"/>
                <a:gd name="T1" fmla="*/ 136 h 362"/>
                <a:gd name="T2" fmla="*/ 46 w 363"/>
                <a:gd name="T3" fmla="*/ 204 h 362"/>
                <a:gd name="T4" fmla="*/ 0 w 363"/>
                <a:gd name="T5" fmla="*/ 272 h 362"/>
                <a:gd name="T6" fmla="*/ 46 w 363"/>
                <a:gd name="T7" fmla="*/ 294 h 362"/>
                <a:gd name="T8" fmla="*/ 46 w 363"/>
                <a:gd name="T9" fmla="*/ 340 h 362"/>
                <a:gd name="T10" fmla="*/ 69 w 363"/>
                <a:gd name="T11" fmla="*/ 362 h 362"/>
                <a:gd name="T12" fmla="*/ 91 w 363"/>
                <a:gd name="T13" fmla="*/ 340 h 362"/>
                <a:gd name="T14" fmla="*/ 91 w 363"/>
                <a:gd name="T15" fmla="*/ 272 h 362"/>
                <a:gd name="T16" fmla="*/ 137 w 363"/>
                <a:gd name="T17" fmla="*/ 249 h 362"/>
                <a:gd name="T18" fmla="*/ 182 w 363"/>
                <a:gd name="T19" fmla="*/ 317 h 362"/>
                <a:gd name="T20" fmla="*/ 205 w 363"/>
                <a:gd name="T21" fmla="*/ 317 h 362"/>
                <a:gd name="T22" fmla="*/ 250 w 363"/>
                <a:gd name="T23" fmla="*/ 294 h 362"/>
                <a:gd name="T24" fmla="*/ 250 w 363"/>
                <a:gd name="T25" fmla="*/ 272 h 362"/>
                <a:gd name="T26" fmla="*/ 363 w 363"/>
                <a:gd name="T27" fmla="*/ 272 h 362"/>
                <a:gd name="T28" fmla="*/ 363 w 363"/>
                <a:gd name="T29" fmla="*/ 204 h 362"/>
                <a:gd name="T30" fmla="*/ 341 w 363"/>
                <a:gd name="T31" fmla="*/ 181 h 362"/>
                <a:gd name="T32" fmla="*/ 341 w 363"/>
                <a:gd name="T33" fmla="*/ 136 h 362"/>
                <a:gd name="T34" fmla="*/ 318 w 363"/>
                <a:gd name="T35" fmla="*/ 113 h 362"/>
                <a:gd name="T36" fmla="*/ 250 w 363"/>
                <a:gd name="T37" fmla="*/ 68 h 362"/>
                <a:gd name="T38" fmla="*/ 114 w 363"/>
                <a:gd name="T39" fmla="*/ 0 h 362"/>
                <a:gd name="T40" fmla="*/ 91 w 363"/>
                <a:gd name="T41" fmla="*/ 45 h 362"/>
                <a:gd name="T42" fmla="*/ 69 w 363"/>
                <a:gd name="T43" fmla="*/ 22 h 362"/>
                <a:gd name="T44" fmla="*/ 23 w 363"/>
                <a:gd name="T45" fmla="*/ 68 h 362"/>
                <a:gd name="T46" fmla="*/ 23 w 363"/>
                <a:gd name="T47" fmla="*/ 136 h 3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63" h="362">
                  <a:moveTo>
                    <a:pt x="23" y="136"/>
                  </a:moveTo>
                  <a:lnTo>
                    <a:pt x="46" y="204"/>
                  </a:lnTo>
                  <a:lnTo>
                    <a:pt x="0" y="272"/>
                  </a:lnTo>
                  <a:lnTo>
                    <a:pt x="46" y="294"/>
                  </a:lnTo>
                  <a:lnTo>
                    <a:pt x="46" y="340"/>
                  </a:lnTo>
                  <a:lnTo>
                    <a:pt x="69" y="362"/>
                  </a:lnTo>
                  <a:lnTo>
                    <a:pt x="91" y="340"/>
                  </a:lnTo>
                  <a:lnTo>
                    <a:pt x="91" y="272"/>
                  </a:lnTo>
                  <a:lnTo>
                    <a:pt x="137" y="249"/>
                  </a:lnTo>
                  <a:lnTo>
                    <a:pt x="182" y="317"/>
                  </a:lnTo>
                  <a:lnTo>
                    <a:pt x="205" y="317"/>
                  </a:lnTo>
                  <a:lnTo>
                    <a:pt x="250" y="294"/>
                  </a:lnTo>
                  <a:lnTo>
                    <a:pt x="250" y="272"/>
                  </a:lnTo>
                  <a:lnTo>
                    <a:pt x="363" y="272"/>
                  </a:lnTo>
                  <a:lnTo>
                    <a:pt x="363" y="204"/>
                  </a:lnTo>
                  <a:lnTo>
                    <a:pt x="341" y="181"/>
                  </a:lnTo>
                  <a:lnTo>
                    <a:pt x="341" y="136"/>
                  </a:lnTo>
                  <a:lnTo>
                    <a:pt x="318" y="113"/>
                  </a:lnTo>
                  <a:lnTo>
                    <a:pt x="250" y="68"/>
                  </a:lnTo>
                  <a:lnTo>
                    <a:pt x="114" y="0"/>
                  </a:lnTo>
                  <a:lnTo>
                    <a:pt x="91" y="45"/>
                  </a:lnTo>
                  <a:lnTo>
                    <a:pt x="69" y="22"/>
                  </a:lnTo>
                  <a:lnTo>
                    <a:pt x="23" y="68"/>
                  </a:lnTo>
                  <a:lnTo>
                    <a:pt x="23" y="136"/>
                  </a:lnTo>
                  <a:close/>
                </a:path>
              </a:pathLst>
            </a:custGeom>
            <a:grpFill/>
            <a:ln w="12700">
              <a:solidFill>
                <a:srgbClr val="006600"/>
              </a:solidFill>
              <a:headEnd/>
              <a:tailEnd/>
            </a:ln>
            <a:sp3d prstMaterial="softEdge">
              <a:bevelT w="44450"/>
            </a:sp3d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00" name="Freeform 156"/>
            <p:cNvSpPr>
              <a:spLocks/>
            </p:cNvSpPr>
            <p:nvPr/>
          </p:nvSpPr>
          <p:spPr bwMode="auto">
            <a:xfrm>
              <a:off x="4723984" y="4436330"/>
              <a:ext cx="678087" cy="828557"/>
            </a:xfrm>
            <a:custGeom>
              <a:avLst/>
              <a:gdLst>
                <a:gd name="T0" fmla="*/ 91 w 613"/>
                <a:gd name="T1" fmla="*/ 749 h 749"/>
                <a:gd name="T2" fmla="*/ 250 w 613"/>
                <a:gd name="T3" fmla="*/ 703 h 749"/>
                <a:gd name="T4" fmla="*/ 250 w 613"/>
                <a:gd name="T5" fmla="*/ 635 h 749"/>
                <a:gd name="T6" fmla="*/ 295 w 613"/>
                <a:gd name="T7" fmla="*/ 613 h 749"/>
                <a:gd name="T8" fmla="*/ 295 w 613"/>
                <a:gd name="T9" fmla="*/ 545 h 749"/>
                <a:gd name="T10" fmla="*/ 341 w 613"/>
                <a:gd name="T11" fmla="*/ 499 h 749"/>
                <a:gd name="T12" fmla="*/ 363 w 613"/>
                <a:gd name="T13" fmla="*/ 522 h 749"/>
                <a:gd name="T14" fmla="*/ 386 w 613"/>
                <a:gd name="T15" fmla="*/ 477 h 749"/>
                <a:gd name="T16" fmla="*/ 522 w 613"/>
                <a:gd name="T17" fmla="*/ 545 h 749"/>
                <a:gd name="T18" fmla="*/ 522 w 613"/>
                <a:gd name="T19" fmla="*/ 499 h 749"/>
                <a:gd name="T20" fmla="*/ 522 w 613"/>
                <a:gd name="T21" fmla="*/ 477 h 749"/>
                <a:gd name="T22" fmla="*/ 499 w 613"/>
                <a:gd name="T23" fmla="*/ 431 h 749"/>
                <a:gd name="T24" fmla="*/ 522 w 613"/>
                <a:gd name="T25" fmla="*/ 386 h 749"/>
                <a:gd name="T26" fmla="*/ 499 w 613"/>
                <a:gd name="T27" fmla="*/ 363 h 749"/>
                <a:gd name="T28" fmla="*/ 545 w 613"/>
                <a:gd name="T29" fmla="*/ 340 h 749"/>
                <a:gd name="T30" fmla="*/ 545 w 613"/>
                <a:gd name="T31" fmla="*/ 295 h 749"/>
                <a:gd name="T32" fmla="*/ 499 w 613"/>
                <a:gd name="T33" fmla="*/ 295 h 749"/>
                <a:gd name="T34" fmla="*/ 454 w 613"/>
                <a:gd name="T35" fmla="*/ 250 h 749"/>
                <a:gd name="T36" fmla="*/ 454 w 613"/>
                <a:gd name="T37" fmla="*/ 227 h 749"/>
                <a:gd name="T38" fmla="*/ 522 w 613"/>
                <a:gd name="T39" fmla="*/ 159 h 749"/>
                <a:gd name="T40" fmla="*/ 613 w 613"/>
                <a:gd name="T41" fmla="*/ 159 h 749"/>
                <a:gd name="T42" fmla="*/ 613 w 613"/>
                <a:gd name="T43" fmla="*/ 114 h 749"/>
                <a:gd name="T44" fmla="*/ 567 w 613"/>
                <a:gd name="T45" fmla="*/ 91 h 749"/>
                <a:gd name="T46" fmla="*/ 590 w 613"/>
                <a:gd name="T47" fmla="*/ 23 h 749"/>
                <a:gd name="T48" fmla="*/ 545 w 613"/>
                <a:gd name="T49" fmla="*/ 0 h 749"/>
                <a:gd name="T50" fmla="*/ 477 w 613"/>
                <a:gd name="T51" fmla="*/ 46 h 749"/>
                <a:gd name="T52" fmla="*/ 386 w 613"/>
                <a:gd name="T53" fmla="*/ 68 h 749"/>
                <a:gd name="T54" fmla="*/ 386 w 613"/>
                <a:gd name="T55" fmla="*/ 23 h 749"/>
                <a:gd name="T56" fmla="*/ 341 w 613"/>
                <a:gd name="T57" fmla="*/ 23 h 749"/>
                <a:gd name="T58" fmla="*/ 272 w 613"/>
                <a:gd name="T59" fmla="*/ 68 h 749"/>
                <a:gd name="T60" fmla="*/ 250 w 613"/>
                <a:gd name="T61" fmla="*/ 136 h 749"/>
                <a:gd name="T62" fmla="*/ 159 w 613"/>
                <a:gd name="T63" fmla="*/ 204 h 749"/>
                <a:gd name="T64" fmla="*/ 182 w 613"/>
                <a:gd name="T65" fmla="*/ 250 h 749"/>
                <a:gd name="T66" fmla="*/ 136 w 613"/>
                <a:gd name="T67" fmla="*/ 295 h 749"/>
                <a:gd name="T68" fmla="*/ 136 w 613"/>
                <a:gd name="T69" fmla="*/ 363 h 749"/>
                <a:gd name="T70" fmla="*/ 91 w 613"/>
                <a:gd name="T71" fmla="*/ 408 h 749"/>
                <a:gd name="T72" fmla="*/ 23 w 613"/>
                <a:gd name="T73" fmla="*/ 408 h 749"/>
                <a:gd name="T74" fmla="*/ 0 w 613"/>
                <a:gd name="T75" fmla="*/ 454 h 749"/>
                <a:gd name="T76" fmla="*/ 46 w 613"/>
                <a:gd name="T77" fmla="*/ 477 h 749"/>
                <a:gd name="T78" fmla="*/ 46 w 613"/>
                <a:gd name="T79" fmla="*/ 545 h 749"/>
                <a:gd name="T80" fmla="*/ 91 w 613"/>
                <a:gd name="T81" fmla="*/ 613 h 749"/>
                <a:gd name="T82" fmla="*/ 46 w 613"/>
                <a:gd name="T83" fmla="*/ 658 h 749"/>
                <a:gd name="T84" fmla="*/ 23 w 613"/>
                <a:gd name="T85" fmla="*/ 726 h 749"/>
                <a:gd name="T86" fmla="*/ 91 w 613"/>
                <a:gd name="T87" fmla="*/ 749 h 7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613" h="749">
                  <a:moveTo>
                    <a:pt x="91" y="749"/>
                  </a:moveTo>
                  <a:lnTo>
                    <a:pt x="250" y="703"/>
                  </a:lnTo>
                  <a:lnTo>
                    <a:pt x="250" y="635"/>
                  </a:lnTo>
                  <a:lnTo>
                    <a:pt x="295" y="613"/>
                  </a:lnTo>
                  <a:lnTo>
                    <a:pt x="295" y="545"/>
                  </a:lnTo>
                  <a:lnTo>
                    <a:pt x="341" y="499"/>
                  </a:lnTo>
                  <a:lnTo>
                    <a:pt x="363" y="522"/>
                  </a:lnTo>
                  <a:lnTo>
                    <a:pt x="386" y="477"/>
                  </a:lnTo>
                  <a:lnTo>
                    <a:pt x="522" y="545"/>
                  </a:lnTo>
                  <a:lnTo>
                    <a:pt x="522" y="499"/>
                  </a:lnTo>
                  <a:lnTo>
                    <a:pt x="522" y="477"/>
                  </a:lnTo>
                  <a:lnTo>
                    <a:pt x="499" y="431"/>
                  </a:lnTo>
                  <a:lnTo>
                    <a:pt x="522" y="386"/>
                  </a:lnTo>
                  <a:lnTo>
                    <a:pt x="499" y="363"/>
                  </a:lnTo>
                  <a:lnTo>
                    <a:pt x="545" y="340"/>
                  </a:lnTo>
                  <a:lnTo>
                    <a:pt x="545" y="295"/>
                  </a:lnTo>
                  <a:lnTo>
                    <a:pt x="499" y="295"/>
                  </a:lnTo>
                  <a:lnTo>
                    <a:pt x="454" y="250"/>
                  </a:lnTo>
                  <a:lnTo>
                    <a:pt x="454" y="227"/>
                  </a:lnTo>
                  <a:lnTo>
                    <a:pt x="522" y="159"/>
                  </a:lnTo>
                  <a:lnTo>
                    <a:pt x="613" y="159"/>
                  </a:lnTo>
                  <a:lnTo>
                    <a:pt x="613" y="114"/>
                  </a:lnTo>
                  <a:lnTo>
                    <a:pt x="567" y="91"/>
                  </a:lnTo>
                  <a:lnTo>
                    <a:pt x="590" y="23"/>
                  </a:lnTo>
                  <a:lnTo>
                    <a:pt x="545" y="0"/>
                  </a:lnTo>
                  <a:lnTo>
                    <a:pt x="477" y="46"/>
                  </a:lnTo>
                  <a:lnTo>
                    <a:pt x="386" y="68"/>
                  </a:lnTo>
                  <a:lnTo>
                    <a:pt x="386" y="23"/>
                  </a:lnTo>
                  <a:lnTo>
                    <a:pt x="341" y="23"/>
                  </a:lnTo>
                  <a:lnTo>
                    <a:pt x="272" y="68"/>
                  </a:lnTo>
                  <a:lnTo>
                    <a:pt x="250" y="136"/>
                  </a:lnTo>
                  <a:lnTo>
                    <a:pt x="159" y="204"/>
                  </a:lnTo>
                  <a:lnTo>
                    <a:pt x="182" y="250"/>
                  </a:lnTo>
                  <a:lnTo>
                    <a:pt x="136" y="295"/>
                  </a:lnTo>
                  <a:lnTo>
                    <a:pt x="136" y="363"/>
                  </a:lnTo>
                  <a:lnTo>
                    <a:pt x="91" y="408"/>
                  </a:lnTo>
                  <a:lnTo>
                    <a:pt x="23" y="408"/>
                  </a:lnTo>
                  <a:lnTo>
                    <a:pt x="0" y="454"/>
                  </a:lnTo>
                  <a:lnTo>
                    <a:pt x="46" y="477"/>
                  </a:lnTo>
                  <a:lnTo>
                    <a:pt x="46" y="545"/>
                  </a:lnTo>
                  <a:lnTo>
                    <a:pt x="91" y="613"/>
                  </a:lnTo>
                  <a:lnTo>
                    <a:pt x="46" y="658"/>
                  </a:lnTo>
                  <a:lnTo>
                    <a:pt x="23" y="726"/>
                  </a:lnTo>
                  <a:lnTo>
                    <a:pt x="91" y="749"/>
                  </a:lnTo>
                  <a:close/>
                </a:path>
              </a:pathLst>
            </a:custGeom>
            <a:grpFill/>
            <a:ln w="12700">
              <a:solidFill>
                <a:srgbClr val="006600"/>
              </a:solidFill>
              <a:headEnd/>
              <a:tailEnd/>
            </a:ln>
            <a:sp3d prstMaterial="softEdge">
              <a:bevelT w="44450"/>
            </a:sp3d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01" name="Freeform 157"/>
            <p:cNvSpPr>
              <a:spLocks/>
            </p:cNvSpPr>
            <p:nvPr/>
          </p:nvSpPr>
          <p:spPr bwMode="auto">
            <a:xfrm>
              <a:off x="4272664" y="4586776"/>
              <a:ext cx="652645" cy="652669"/>
            </a:xfrm>
            <a:custGeom>
              <a:avLst/>
              <a:gdLst>
                <a:gd name="T0" fmla="*/ 431 w 590"/>
                <a:gd name="T1" fmla="*/ 590 h 590"/>
                <a:gd name="T2" fmla="*/ 454 w 590"/>
                <a:gd name="T3" fmla="*/ 522 h 590"/>
                <a:gd name="T4" fmla="*/ 499 w 590"/>
                <a:gd name="T5" fmla="*/ 477 h 590"/>
                <a:gd name="T6" fmla="*/ 454 w 590"/>
                <a:gd name="T7" fmla="*/ 409 h 590"/>
                <a:gd name="T8" fmla="*/ 454 w 590"/>
                <a:gd name="T9" fmla="*/ 341 h 590"/>
                <a:gd name="T10" fmla="*/ 408 w 590"/>
                <a:gd name="T11" fmla="*/ 318 h 590"/>
                <a:gd name="T12" fmla="*/ 431 w 590"/>
                <a:gd name="T13" fmla="*/ 272 h 590"/>
                <a:gd name="T14" fmla="*/ 499 w 590"/>
                <a:gd name="T15" fmla="*/ 272 h 590"/>
                <a:gd name="T16" fmla="*/ 544 w 590"/>
                <a:gd name="T17" fmla="*/ 227 h 590"/>
                <a:gd name="T18" fmla="*/ 544 w 590"/>
                <a:gd name="T19" fmla="*/ 159 h 590"/>
                <a:gd name="T20" fmla="*/ 590 w 590"/>
                <a:gd name="T21" fmla="*/ 114 h 590"/>
                <a:gd name="T22" fmla="*/ 567 w 590"/>
                <a:gd name="T23" fmla="*/ 68 h 590"/>
                <a:gd name="T24" fmla="*/ 499 w 590"/>
                <a:gd name="T25" fmla="*/ 23 h 590"/>
                <a:gd name="T26" fmla="*/ 431 w 590"/>
                <a:gd name="T27" fmla="*/ 23 h 590"/>
                <a:gd name="T28" fmla="*/ 363 w 590"/>
                <a:gd name="T29" fmla="*/ 46 h 590"/>
                <a:gd name="T30" fmla="*/ 295 w 590"/>
                <a:gd name="T31" fmla="*/ 0 h 590"/>
                <a:gd name="T32" fmla="*/ 272 w 590"/>
                <a:gd name="T33" fmla="*/ 46 h 590"/>
                <a:gd name="T34" fmla="*/ 295 w 590"/>
                <a:gd name="T35" fmla="*/ 68 h 590"/>
                <a:gd name="T36" fmla="*/ 227 w 590"/>
                <a:gd name="T37" fmla="*/ 136 h 590"/>
                <a:gd name="T38" fmla="*/ 204 w 590"/>
                <a:gd name="T39" fmla="*/ 182 h 590"/>
                <a:gd name="T40" fmla="*/ 250 w 590"/>
                <a:gd name="T41" fmla="*/ 250 h 590"/>
                <a:gd name="T42" fmla="*/ 204 w 590"/>
                <a:gd name="T43" fmla="*/ 272 h 590"/>
                <a:gd name="T44" fmla="*/ 136 w 590"/>
                <a:gd name="T45" fmla="*/ 250 h 590"/>
                <a:gd name="T46" fmla="*/ 91 w 590"/>
                <a:gd name="T47" fmla="*/ 250 h 590"/>
                <a:gd name="T48" fmla="*/ 45 w 590"/>
                <a:gd name="T49" fmla="*/ 227 h 590"/>
                <a:gd name="T50" fmla="*/ 23 w 590"/>
                <a:gd name="T51" fmla="*/ 272 h 590"/>
                <a:gd name="T52" fmla="*/ 23 w 590"/>
                <a:gd name="T53" fmla="*/ 341 h 590"/>
                <a:gd name="T54" fmla="*/ 45 w 590"/>
                <a:gd name="T55" fmla="*/ 409 h 590"/>
                <a:gd name="T56" fmla="*/ 0 w 590"/>
                <a:gd name="T57" fmla="*/ 454 h 590"/>
                <a:gd name="T58" fmla="*/ 0 w 590"/>
                <a:gd name="T59" fmla="*/ 499 h 590"/>
                <a:gd name="T60" fmla="*/ 68 w 590"/>
                <a:gd name="T61" fmla="*/ 477 h 590"/>
                <a:gd name="T62" fmla="*/ 91 w 590"/>
                <a:gd name="T63" fmla="*/ 545 h 590"/>
                <a:gd name="T64" fmla="*/ 136 w 590"/>
                <a:gd name="T65" fmla="*/ 477 h 590"/>
                <a:gd name="T66" fmla="*/ 250 w 590"/>
                <a:gd name="T67" fmla="*/ 454 h 590"/>
                <a:gd name="T68" fmla="*/ 272 w 590"/>
                <a:gd name="T69" fmla="*/ 522 h 590"/>
                <a:gd name="T70" fmla="*/ 318 w 590"/>
                <a:gd name="T71" fmla="*/ 545 h 590"/>
                <a:gd name="T72" fmla="*/ 340 w 590"/>
                <a:gd name="T73" fmla="*/ 522 h 590"/>
                <a:gd name="T74" fmla="*/ 386 w 590"/>
                <a:gd name="T75" fmla="*/ 590 h 590"/>
                <a:gd name="T76" fmla="*/ 408 w 590"/>
                <a:gd name="T77" fmla="*/ 567 h 590"/>
                <a:gd name="T78" fmla="*/ 431 w 590"/>
                <a:gd name="T79" fmla="*/ 590 h 5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590" h="590">
                  <a:moveTo>
                    <a:pt x="431" y="590"/>
                  </a:moveTo>
                  <a:lnTo>
                    <a:pt x="454" y="522"/>
                  </a:lnTo>
                  <a:lnTo>
                    <a:pt x="499" y="477"/>
                  </a:lnTo>
                  <a:lnTo>
                    <a:pt x="454" y="409"/>
                  </a:lnTo>
                  <a:lnTo>
                    <a:pt x="454" y="341"/>
                  </a:lnTo>
                  <a:lnTo>
                    <a:pt x="408" y="318"/>
                  </a:lnTo>
                  <a:lnTo>
                    <a:pt x="431" y="272"/>
                  </a:lnTo>
                  <a:lnTo>
                    <a:pt x="499" y="272"/>
                  </a:lnTo>
                  <a:lnTo>
                    <a:pt x="544" y="227"/>
                  </a:lnTo>
                  <a:lnTo>
                    <a:pt x="544" y="159"/>
                  </a:lnTo>
                  <a:lnTo>
                    <a:pt x="590" y="114"/>
                  </a:lnTo>
                  <a:lnTo>
                    <a:pt x="567" y="68"/>
                  </a:lnTo>
                  <a:lnTo>
                    <a:pt x="499" y="23"/>
                  </a:lnTo>
                  <a:lnTo>
                    <a:pt x="431" y="23"/>
                  </a:lnTo>
                  <a:lnTo>
                    <a:pt x="363" y="46"/>
                  </a:lnTo>
                  <a:lnTo>
                    <a:pt x="295" y="0"/>
                  </a:lnTo>
                  <a:lnTo>
                    <a:pt x="272" y="46"/>
                  </a:lnTo>
                  <a:lnTo>
                    <a:pt x="295" y="68"/>
                  </a:lnTo>
                  <a:lnTo>
                    <a:pt x="227" y="136"/>
                  </a:lnTo>
                  <a:lnTo>
                    <a:pt x="204" y="182"/>
                  </a:lnTo>
                  <a:lnTo>
                    <a:pt x="250" y="250"/>
                  </a:lnTo>
                  <a:lnTo>
                    <a:pt x="204" y="272"/>
                  </a:lnTo>
                  <a:lnTo>
                    <a:pt x="136" y="250"/>
                  </a:lnTo>
                  <a:lnTo>
                    <a:pt x="91" y="250"/>
                  </a:lnTo>
                  <a:lnTo>
                    <a:pt x="45" y="227"/>
                  </a:lnTo>
                  <a:lnTo>
                    <a:pt x="23" y="272"/>
                  </a:lnTo>
                  <a:lnTo>
                    <a:pt x="23" y="341"/>
                  </a:lnTo>
                  <a:lnTo>
                    <a:pt x="45" y="409"/>
                  </a:lnTo>
                  <a:lnTo>
                    <a:pt x="0" y="454"/>
                  </a:lnTo>
                  <a:lnTo>
                    <a:pt x="0" y="499"/>
                  </a:lnTo>
                  <a:lnTo>
                    <a:pt x="68" y="477"/>
                  </a:lnTo>
                  <a:lnTo>
                    <a:pt x="91" y="545"/>
                  </a:lnTo>
                  <a:lnTo>
                    <a:pt x="136" y="477"/>
                  </a:lnTo>
                  <a:lnTo>
                    <a:pt x="250" y="454"/>
                  </a:lnTo>
                  <a:lnTo>
                    <a:pt x="272" y="522"/>
                  </a:lnTo>
                  <a:lnTo>
                    <a:pt x="318" y="545"/>
                  </a:lnTo>
                  <a:lnTo>
                    <a:pt x="340" y="522"/>
                  </a:lnTo>
                  <a:lnTo>
                    <a:pt x="386" y="590"/>
                  </a:lnTo>
                  <a:lnTo>
                    <a:pt x="408" y="567"/>
                  </a:lnTo>
                  <a:lnTo>
                    <a:pt x="431" y="590"/>
                  </a:lnTo>
                  <a:close/>
                </a:path>
              </a:pathLst>
            </a:custGeom>
            <a:grpFill/>
            <a:ln w="12700">
              <a:solidFill>
                <a:srgbClr val="006600"/>
              </a:solidFill>
              <a:headEnd/>
              <a:tailEnd/>
            </a:ln>
            <a:sp3d prstMaterial="softEdge">
              <a:bevelT w="44450"/>
            </a:sp3d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02" name="Freeform 158"/>
            <p:cNvSpPr>
              <a:spLocks/>
            </p:cNvSpPr>
            <p:nvPr/>
          </p:nvSpPr>
          <p:spPr bwMode="auto">
            <a:xfrm>
              <a:off x="4373326" y="5088999"/>
              <a:ext cx="451320" cy="401557"/>
            </a:xfrm>
            <a:custGeom>
              <a:avLst/>
              <a:gdLst>
                <a:gd name="T0" fmla="*/ 68 w 408"/>
                <a:gd name="T1" fmla="*/ 363 h 363"/>
                <a:gd name="T2" fmla="*/ 249 w 408"/>
                <a:gd name="T3" fmla="*/ 363 h 363"/>
                <a:gd name="T4" fmla="*/ 272 w 408"/>
                <a:gd name="T5" fmla="*/ 295 h 363"/>
                <a:gd name="T6" fmla="*/ 317 w 408"/>
                <a:gd name="T7" fmla="*/ 295 h 363"/>
                <a:gd name="T8" fmla="*/ 340 w 408"/>
                <a:gd name="T9" fmla="*/ 249 h 363"/>
                <a:gd name="T10" fmla="*/ 408 w 408"/>
                <a:gd name="T11" fmla="*/ 204 h 363"/>
                <a:gd name="T12" fmla="*/ 408 w 408"/>
                <a:gd name="T13" fmla="*/ 159 h 363"/>
                <a:gd name="T14" fmla="*/ 340 w 408"/>
                <a:gd name="T15" fmla="*/ 136 h 363"/>
                <a:gd name="T16" fmla="*/ 317 w 408"/>
                <a:gd name="T17" fmla="*/ 113 h 363"/>
                <a:gd name="T18" fmla="*/ 295 w 408"/>
                <a:gd name="T19" fmla="*/ 136 h 363"/>
                <a:gd name="T20" fmla="*/ 249 w 408"/>
                <a:gd name="T21" fmla="*/ 68 h 363"/>
                <a:gd name="T22" fmla="*/ 227 w 408"/>
                <a:gd name="T23" fmla="*/ 91 h 363"/>
                <a:gd name="T24" fmla="*/ 181 w 408"/>
                <a:gd name="T25" fmla="*/ 68 h 363"/>
                <a:gd name="T26" fmla="*/ 159 w 408"/>
                <a:gd name="T27" fmla="*/ 0 h 363"/>
                <a:gd name="T28" fmla="*/ 45 w 408"/>
                <a:gd name="T29" fmla="*/ 23 h 363"/>
                <a:gd name="T30" fmla="*/ 0 w 408"/>
                <a:gd name="T31" fmla="*/ 91 h 363"/>
                <a:gd name="T32" fmla="*/ 22 w 408"/>
                <a:gd name="T33" fmla="*/ 91 h 363"/>
                <a:gd name="T34" fmla="*/ 45 w 408"/>
                <a:gd name="T35" fmla="*/ 136 h 363"/>
                <a:gd name="T36" fmla="*/ 91 w 408"/>
                <a:gd name="T37" fmla="*/ 136 h 363"/>
                <a:gd name="T38" fmla="*/ 45 w 408"/>
                <a:gd name="T39" fmla="*/ 181 h 363"/>
                <a:gd name="T40" fmla="*/ 45 w 408"/>
                <a:gd name="T41" fmla="*/ 249 h 363"/>
                <a:gd name="T42" fmla="*/ 22 w 408"/>
                <a:gd name="T43" fmla="*/ 272 h 363"/>
                <a:gd name="T44" fmla="*/ 68 w 408"/>
                <a:gd name="T45" fmla="*/ 317 h 363"/>
                <a:gd name="T46" fmla="*/ 68 w 408"/>
                <a:gd name="T47" fmla="*/ 295 h 363"/>
                <a:gd name="T48" fmla="*/ 45 w 408"/>
                <a:gd name="T49" fmla="*/ 272 h 363"/>
                <a:gd name="T50" fmla="*/ 68 w 408"/>
                <a:gd name="T51" fmla="*/ 227 h 363"/>
                <a:gd name="T52" fmla="*/ 91 w 408"/>
                <a:gd name="T53" fmla="*/ 227 h 363"/>
                <a:gd name="T54" fmla="*/ 91 w 408"/>
                <a:gd name="T55" fmla="*/ 272 h 363"/>
                <a:gd name="T56" fmla="*/ 113 w 408"/>
                <a:gd name="T57" fmla="*/ 272 h 363"/>
                <a:gd name="T58" fmla="*/ 159 w 408"/>
                <a:gd name="T59" fmla="*/ 295 h 363"/>
                <a:gd name="T60" fmla="*/ 181 w 408"/>
                <a:gd name="T61" fmla="*/ 272 h 363"/>
                <a:gd name="T62" fmla="*/ 204 w 408"/>
                <a:gd name="T63" fmla="*/ 295 h 363"/>
                <a:gd name="T64" fmla="*/ 204 w 408"/>
                <a:gd name="T65" fmla="*/ 340 h 363"/>
                <a:gd name="T66" fmla="*/ 159 w 408"/>
                <a:gd name="T67" fmla="*/ 340 h 363"/>
                <a:gd name="T68" fmla="*/ 103 w 408"/>
                <a:gd name="T69" fmla="*/ 337 h 363"/>
                <a:gd name="T70" fmla="*/ 68 w 408"/>
                <a:gd name="T71" fmla="*/ 363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408" h="363">
                  <a:moveTo>
                    <a:pt x="68" y="363"/>
                  </a:moveTo>
                  <a:lnTo>
                    <a:pt x="249" y="363"/>
                  </a:lnTo>
                  <a:lnTo>
                    <a:pt x="272" y="295"/>
                  </a:lnTo>
                  <a:lnTo>
                    <a:pt x="317" y="295"/>
                  </a:lnTo>
                  <a:lnTo>
                    <a:pt x="340" y="249"/>
                  </a:lnTo>
                  <a:lnTo>
                    <a:pt x="408" y="204"/>
                  </a:lnTo>
                  <a:lnTo>
                    <a:pt x="408" y="159"/>
                  </a:lnTo>
                  <a:lnTo>
                    <a:pt x="340" y="136"/>
                  </a:lnTo>
                  <a:lnTo>
                    <a:pt x="317" y="113"/>
                  </a:lnTo>
                  <a:lnTo>
                    <a:pt x="295" y="136"/>
                  </a:lnTo>
                  <a:lnTo>
                    <a:pt x="249" y="68"/>
                  </a:lnTo>
                  <a:lnTo>
                    <a:pt x="227" y="91"/>
                  </a:lnTo>
                  <a:lnTo>
                    <a:pt x="181" y="68"/>
                  </a:lnTo>
                  <a:lnTo>
                    <a:pt x="159" y="0"/>
                  </a:lnTo>
                  <a:lnTo>
                    <a:pt x="45" y="23"/>
                  </a:lnTo>
                  <a:lnTo>
                    <a:pt x="0" y="91"/>
                  </a:lnTo>
                  <a:lnTo>
                    <a:pt x="22" y="91"/>
                  </a:lnTo>
                  <a:lnTo>
                    <a:pt x="45" y="136"/>
                  </a:lnTo>
                  <a:lnTo>
                    <a:pt x="91" y="136"/>
                  </a:lnTo>
                  <a:lnTo>
                    <a:pt x="45" y="181"/>
                  </a:lnTo>
                  <a:lnTo>
                    <a:pt x="45" y="249"/>
                  </a:lnTo>
                  <a:lnTo>
                    <a:pt x="22" y="272"/>
                  </a:lnTo>
                  <a:lnTo>
                    <a:pt x="68" y="317"/>
                  </a:lnTo>
                  <a:lnTo>
                    <a:pt x="68" y="295"/>
                  </a:lnTo>
                  <a:lnTo>
                    <a:pt x="45" y="272"/>
                  </a:lnTo>
                  <a:lnTo>
                    <a:pt x="68" y="227"/>
                  </a:lnTo>
                  <a:lnTo>
                    <a:pt x="91" y="227"/>
                  </a:lnTo>
                  <a:lnTo>
                    <a:pt x="91" y="272"/>
                  </a:lnTo>
                  <a:lnTo>
                    <a:pt x="113" y="272"/>
                  </a:lnTo>
                  <a:lnTo>
                    <a:pt x="159" y="295"/>
                  </a:lnTo>
                  <a:lnTo>
                    <a:pt x="181" y="272"/>
                  </a:lnTo>
                  <a:lnTo>
                    <a:pt x="204" y="295"/>
                  </a:lnTo>
                  <a:lnTo>
                    <a:pt x="204" y="340"/>
                  </a:lnTo>
                  <a:lnTo>
                    <a:pt x="159" y="340"/>
                  </a:lnTo>
                  <a:lnTo>
                    <a:pt x="103" y="337"/>
                  </a:lnTo>
                  <a:lnTo>
                    <a:pt x="68" y="363"/>
                  </a:lnTo>
                  <a:close/>
                </a:path>
              </a:pathLst>
            </a:custGeom>
            <a:grpFill/>
            <a:ln w="12700">
              <a:solidFill>
                <a:srgbClr val="006600"/>
              </a:solidFill>
              <a:headEnd/>
              <a:tailEnd/>
            </a:ln>
            <a:sp3d prstMaterial="softEdge">
              <a:bevelT w="44450"/>
            </a:sp3d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05" name="Freeform 161"/>
            <p:cNvSpPr>
              <a:spLocks/>
            </p:cNvSpPr>
            <p:nvPr/>
          </p:nvSpPr>
          <p:spPr bwMode="auto">
            <a:xfrm>
              <a:off x="3946341" y="4586776"/>
              <a:ext cx="602867" cy="401557"/>
            </a:xfrm>
            <a:custGeom>
              <a:avLst/>
              <a:gdLst>
                <a:gd name="T0" fmla="*/ 318 w 545"/>
                <a:gd name="T1" fmla="*/ 272 h 363"/>
                <a:gd name="T2" fmla="*/ 340 w 545"/>
                <a:gd name="T3" fmla="*/ 227 h 363"/>
                <a:gd name="T4" fmla="*/ 386 w 545"/>
                <a:gd name="T5" fmla="*/ 250 h 363"/>
                <a:gd name="T6" fmla="*/ 431 w 545"/>
                <a:gd name="T7" fmla="*/ 250 h 363"/>
                <a:gd name="T8" fmla="*/ 499 w 545"/>
                <a:gd name="T9" fmla="*/ 272 h 363"/>
                <a:gd name="T10" fmla="*/ 545 w 545"/>
                <a:gd name="T11" fmla="*/ 250 h 363"/>
                <a:gd name="T12" fmla="*/ 499 w 545"/>
                <a:gd name="T13" fmla="*/ 182 h 363"/>
                <a:gd name="T14" fmla="*/ 522 w 545"/>
                <a:gd name="T15" fmla="*/ 136 h 363"/>
                <a:gd name="T16" fmla="*/ 477 w 545"/>
                <a:gd name="T17" fmla="*/ 136 h 363"/>
                <a:gd name="T18" fmla="*/ 477 w 545"/>
                <a:gd name="T19" fmla="*/ 91 h 363"/>
                <a:gd name="T20" fmla="*/ 408 w 545"/>
                <a:gd name="T21" fmla="*/ 68 h 363"/>
                <a:gd name="T22" fmla="*/ 363 w 545"/>
                <a:gd name="T23" fmla="*/ 0 h 363"/>
                <a:gd name="T24" fmla="*/ 340 w 545"/>
                <a:gd name="T25" fmla="*/ 0 h 363"/>
                <a:gd name="T26" fmla="*/ 318 w 545"/>
                <a:gd name="T27" fmla="*/ 46 h 363"/>
                <a:gd name="T28" fmla="*/ 272 w 545"/>
                <a:gd name="T29" fmla="*/ 68 h 363"/>
                <a:gd name="T30" fmla="*/ 227 w 545"/>
                <a:gd name="T31" fmla="*/ 114 h 363"/>
                <a:gd name="T32" fmla="*/ 250 w 545"/>
                <a:gd name="T33" fmla="*/ 136 h 363"/>
                <a:gd name="T34" fmla="*/ 272 w 545"/>
                <a:gd name="T35" fmla="*/ 204 h 363"/>
                <a:gd name="T36" fmla="*/ 250 w 545"/>
                <a:gd name="T37" fmla="*/ 250 h 363"/>
                <a:gd name="T38" fmla="*/ 227 w 545"/>
                <a:gd name="T39" fmla="*/ 272 h 363"/>
                <a:gd name="T40" fmla="*/ 227 w 545"/>
                <a:gd name="T41" fmla="*/ 227 h 363"/>
                <a:gd name="T42" fmla="*/ 204 w 545"/>
                <a:gd name="T43" fmla="*/ 272 h 363"/>
                <a:gd name="T44" fmla="*/ 159 w 545"/>
                <a:gd name="T45" fmla="*/ 272 h 363"/>
                <a:gd name="T46" fmla="*/ 136 w 545"/>
                <a:gd name="T47" fmla="*/ 295 h 363"/>
                <a:gd name="T48" fmla="*/ 114 w 545"/>
                <a:gd name="T49" fmla="*/ 295 h 363"/>
                <a:gd name="T50" fmla="*/ 91 w 545"/>
                <a:gd name="T51" fmla="*/ 318 h 363"/>
                <a:gd name="T52" fmla="*/ 46 w 545"/>
                <a:gd name="T53" fmla="*/ 295 h 363"/>
                <a:gd name="T54" fmla="*/ 0 w 545"/>
                <a:gd name="T55" fmla="*/ 250 h 363"/>
                <a:gd name="T56" fmla="*/ 0 w 545"/>
                <a:gd name="T57" fmla="*/ 341 h 363"/>
                <a:gd name="T58" fmla="*/ 91 w 545"/>
                <a:gd name="T59" fmla="*/ 363 h 363"/>
                <a:gd name="T60" fmla="*/ 136 w 545"/>
                <a:gd name="T61" fmla="*/ 363 h 363"/>
                <a:gd name="T62" fmla="*/ 182 w 545"/>
                <a:gd name="T63" fmla="*/ 318 h 363"/>
                <a:gd name="T64" fmla="*/ 250 w 545"/>
                <a:gd name="T65" fmla="*/ 318 h 363"/>
                <a:gd name="T66" fmla="*/ 295 w 545"/>
                <a:gd name="T67" fmla="*/ 272 h 363"/>
                <a:gd name="T68" fmla="*/ 318 w 545"/>
                <a:gd name="T69" fmla="*/ 272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45" h="363">
                  <a:moveTo>
                    <a:pt x="318" y="272"/>
                  </a:moveTo>
                  <a:lnTo>
                    <a:pt x="340" y="227"/>
                  </a:lnTo>
                  <a:lnTo>
                    <a:pt x="386" y="250"/>
                  </a:lnTo>
                  <a:lnTo>
                    <a:pt x="431" y="250"/>
                  </a:lnTo>
                  <a:lnTo>
                    <a:pt x="499" y="272"/>
                  </a:lnTo>
                  <a:lnTo>
                    <a:pt x="545" y="250"/>
                  </a:lnTo>
                  <a:lnTo>
                    <a:pt x="499" y="182"/>
                  </a:lnTo>
                  <a:lnTo>
                    <a:pt x="522" y="136"/>
                  </a:lnTo>
                  <a:lnTo>
                    <a:pt x="477" y="136"/>
                  </a:lnTo>
                  <a:lnTo>
                    <a:pt x="477" y="91"/>
                  </a:lnTo>
                  <a:lnTo>
                    <a:pt x="408" y="68"/>
                  </a:lnTo>
                  <a:lnTo>
                    <a:pt x="363" y="0"/>
                  </a:lnTo>
                  <a:lnTo>
                    <a:pt x="340" y="0"/>
                  </a:lnTo>
                  <a:lnTo>
                    <a:pt x="318" y="46"/>
                  </a:lnTo>
                  <a:lnTo>
                    <a:pt x="272" y="68"/>
                  </a:lnTo>
                  <a:lnTo>
                    <a:pt x="227" y="114"/>
                  </a:lnTo>
                  <a:lnTo>
                    <a:pt x="250" y="136"/>
                  </a:lnTo>
                  <a:lnTo>
                    <a:pt x="272" y="204"/>
                  </a:lnTo>
                  <a:lnTo>
                    <a:pt x="250" y="250"/>
                  </a:lnTo>
                  <a:lnTo>
                    <a:pt x="227" y="272"/>
                  </a:lnTo>
                  <a:lnTo>
                    <a:pt x="227" y="227"/>
                  </a:lnTo>
                  <a:lnTo>
                    <a:pt x="204" y="272"/>
                  </a:lnTo>
                  <a:lnTo>
                    <a:pt x="159" y="272"/>
                  </a:lnTo>
                  <a:lnTo>
                    <a:pt x="136" y="295"/>
                  </a:lnTo>
                  <a:lnTo>
                    <a:pt x="114" y="295"/>
                  </a:lnTo>
                  <a:lnTo>
                    <a:pt x="91" y="318"/>
                  </a:lnTo>
                  <a:lnTo>
                    <a:pt x="46" y="295"/>
                  </a:lnTo>
                  <a:lnTo>
                    <a:pt x="0" y="250"/>
                  </a:lnTo>
                  <a:lnTo>
                    <a:pt x="0" y="341"/>
                  </a:lnTo>
                  <a:lnTo>
                    <a:pt x="91" y="363"/>
                  </a:lnTo>
                  <a:lnTo>
                    <a:pt x="136" y="363"/>
                  </a:lnTo>
                  <a:lnTo>
                    <a:pt x="182" y="318"/>
                  </a:lnTo>
                  <a:lnTo>
                    <a:pt x="250" y="318"/>
                  </a:lnTo>
                  <a:lnTo>
                    <a:pt x="295" y="272"/>
                  </a:lnTo>
                  <a:lnTo>
                    <a:pt x="318" y="272"/>
                  </a:lnTo>
                  <a:close/>
                </a:path>
              </a:pathLst>
            </a:custGeom>
            <a:grpFill/>
            <a:ln w="12700">
              <a:solidFill>
                <a:srgbClr val="006600"/>
              </a:solidFill>
              <a:headEnd/>
              <a:tailEnd/>
            </a:ln>
            <a:sp3d prstMaterial="softEdge">
              <a:bevelT w="44450"/>
            </a:sp3d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8" name="グループ化 7"/>
          <p:cNvGrpSpPr/>
          <p:nvPr/>
        </p:nvGrpSpPr>
        <p:grpSpPr>
          <a:xfrm>
            <a:off x="3394359" y="4712885"/>
            <a:ext cx="1028745" cy="1179228"/>
            <a:chOff x="3394359" y="4712885"/>
            <a:chExt cx="1028745" cy="1179228"/>
          </a:xfrm>
          <a:solidFill>
            <a:srgbClr val="00B050"/>
          </a:solidFill>
          <a:effectLst/>
          <a:scene3d>
            <a:camera prst="orthographicFront"/>
            <a:lightRig rig="brightRoom" dir="t"/>
          </a:scene3d>
        </p:grpSpPr>
        <p:sp>
          <p:nvSpPr>
            <p:cNvPr id="6287" name="Freeform 143"/>
            <p:cNvSpPr>
              <a:spLocks/>
            </p:cNvSpPr>
            <p:nvPr/>
          </p:nvSpPr>
          <p:spPr bwMode="auto">
            <a:xfrm>
              <a:off x="3469579" y="5289224"/>
              <a:ext cx="175882" cy="175889"/>
            </a:xfrm>
            <a:custGeom>
              <a:avLst/>
              <a:gdLst>
                <a:gd name="T0" fmla="*/ 159 w 159"/>
                <a:gd name="T1" fmla="*/ 0 h 159"/>
                <a:gd name="T2" fmla="*/ 91 w 159"/>
                <a:gd name="T3" fmla="*/ 23 h 159"/>
                <a:gd name="T4" fmla="*/ 23 w 159"/>
                <a:gd name="T5" fmla="*/ 91 h 159"/>
                <a:gd name="T6" fmla="*/ 0 w 159"/>
                <a:gd name="T7" fmla="*/ 91 h 159"/>
                <a:gd name="T8" fmla="*/ 23 w 159"/>
                <a:gd name="T9" fmla="*/ 136 h 159"/>
                <a:gd name="T10" fmla="*/ 46 w 159"/>
                <a:gd name="T11" fmla="*/ 159 h 159"/>
                <a:gd name="T12" fmla="*/ 68 w 159"/>
                <a:gd name="T13" fmla="*/ 136 h 159"/>
                <a:gd name="T14" fmla="*/ 91 w 159"/>
                <a:gd name="T15" fmla="*/ 136 h 159"/>
                <a:gd name="T16" fmla="*/ 114 w 159"/>
                <a:gd name="T17" fmla="*/ 114 h 159"/>
                <a:gd name="T18" fmla="*/ 91 w 159"/>
                <a:gd name="T19" fmla="*/ 91 h 159"/>
                <a:gd name="T20" fmla="*/ 114 w 159"/>
                <a:gd name="T21" fmla="*/ 46 h 159"/>
                <a:gd name="T22" fmla="*/ 159 w 159"/>
                <a:gd name="T23" fmla="*/ 23 h 159"/>
                <a:gd name="T24" fmla="*/ 159 w 159"/>
                <a:gd name="T25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9" h="159">
                  <a:moveTo>
                    <a:pt x="159" y="0"/>
                  </a:moveTo>
                  <a:lnTo>
                    <a:pt x="91" y="23"/>
                  </a:lnTo>
                  <a:lnTo>
                    <a:pt x="23" y="91"/>
                  </a:lnTo>
                  <a:lnTo>
                    <a:pt x="0" y="91"/>
                  </a:lnTo>
                  <a:lnTo>
                    <a:pt x="23" y="136"/>
                  </a:lnTo>
                  <a:lnTo>
                    <a:pt x="46" y="159"/>
                  </a:lnTo>
                  <a:lnTo>
                    <a:pt x="68" y="136"/>
                  </a:lnTo>
                  <a:lnTo>
                    <a:pt x="91" y="136"/>
                  </a:lnTo>
                  <a:lnTo>
                    <a:pt x="114" y="114"/>
                  </a:lnTo>
                  <a:lnTo>
                    <a:pt x="91" y="91"/>
                  </a:lnTo>
                  <a:lnTo>
                    <a:pt x="114" y="46"/>
                  </a:lnTo>
                  <a:lnTo>
                    <a:pt x="159" y="23"/>
                  </a:lnTo>
                  <a:lnTo>
                    <a:pt x="159" y="0"/>
                  </a:lnTo>
                  <a:close/>
                </a:path>
              </a:pathLst>
            </a:custGeom>
            <a:grpFill/>
            <a:ln w="12700">
              <a:solidFill>
                <a:srgbClr val="006600"/>
              </a:solidFill>
              <a:headEnd/>
              <a:tailEnd/>
            </a:ln>
            <a:sp3d prstMaterial="softEdge">
              <a:bevelT w="44450"/>
            </a:sp3d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03" name="Freeform 159"/>
            <p:cNvSpPr>
              <a:spLocks/>
            </p:cNvSpPr>
            <p:nvPr/>
          </p:nvSpPr>
          <p:spPr bwMode="auto">
            <a:xfrm>
              <a:off x="3896563" y="5114442"/>
              <a:ext cx="526541" cy="702448"/>
            </a:xfrm>
            <a:custGeom>
              <a:avLst/>
              <a:gdLst>
                <a:gd name="T0" fmla="*/ 340 w 476"/>
                <a:gd name="T1" fmla="*/ 22 h 635"/>
                <a:gd name="T2" fmla="*/ 408 w 476"/>
                <a:gd name="T3" fmla="*/ 0 h 635"/>
                <a:gd name="T4" fmla="*/ 431 w 476"/>
                <a:gd name="T5" fmla="*/ 68 h 635"/>
                <a:gd name="T6" fmla="*/ 453 w 476"/>
                <a:gd name="T7" fmla="*/ 68 h 635"/>
                <a:gd name="T8" fmla="*/ 476 w 476"/>
                <a:gd name="T9" fmla="*/ 113 h 635"/>
                <a:gd name="T10" fmla="*/ 408 w 476"/>
                <a:gd name="T11" fmla="*/ 136 h 635"/>
                <a:gd name="T12" fmla="*/ 385 w 476"/>
                <a:gd name="T13" fmla="*/ 181 h 635"/>
                <a:gd name="T14" fmla="*/ 317 w 476"/>
                <a:gd name="T15" fmla="*/ 226 h 635"/>
                <a:gd name="T16" fmla="*/ 340 w 476"/>
                <a:gd name="T17" fmla="*/ 272 h 635"/>
                <a:gd name="T18" fmla="*/ 317 w 476"/>
                <a:gd name="T19" fmla="*/ 294 h 635"/>
                <a:gd name="T20" fmla="*/ 363 w 476"/>
                <a:gd name="T21" fmla="*/ 317 h 635"/>
                <a:gd name="T22" fmla="*/ 408 w 476"/>
                <a:gd name="T23" fmla="*/ 362 h 635"/>
                <a:gd name="T24" fmla="*/ 453 w 476"/>
                <a:gd name="T25" fmla="*/ 408 h 635"/>
                <a:gd name="T26" fmla="*/ 408 w 476"/>
                <a:gd name="T27" fmla="*/ 430 h 635"/>
                <a:gd name="T28" fmla="*/ 408 w 476"/>
                <a:gd name="T29" fmla="*/ 453 h 635"/>
                <a:gd name="T30" fmla="*/ 385 w 476"/>
                <a:gd name="T31" fmla="*/ 430 h 635"/>
                <a:gd name="T32" fmla="*/ 340 w 476"/>
                <a:gd name="T33" fmla="*/ 430 h 635"/>
                <a:gd name="T34" fmla="*/ 317 w 476"/>
                <a:gd name="T35" fmla="*/ 430 h 635"/>
                <a:gd name="T36" fmla="*/ 204 w 476"/>
                <a:gd name="T37" fmla="*/ 430 h 635"/>
                <a:gd name="T38" fmla="*/ 181 w 476"/>
                <a:gd name="T39" fmla="*/ 476 h 635"/>
                <a:gd name="T40" fmla="*/ 159 w 476"/>
                <a:gd name="T41" fmla="*/ 476 h 635"/>
                <a:gd name="T42" fmla="*/ 136 w 476"/>
                <a:gd name="T43" fmla="*/ 499 h 635"/>
                <a:gd name="T44" fmla="*/ 159 w 476"/>
                <a:gd name="T45" fmla="*/ 521 h 635"/>
                <a:gd name="T46" fmla="*/ 136 w 476"/>
                <a:gd name="T47" fmla="*/ 544 h 635"/>
                <a:gd name="T48" fmla="*/ 68 w 476"/>
                <a:gd name="T49" fmla="*/ 567 h 635"/>
                <a:gd name="T50" fmla="*/ 45 w 476"/>
                <a:gd name="T51" fmla="*/ 635 h 635"/>
                <a:gd name="T52" fmla="*/ 0 w 476"/>
                <a:gd name="T53" fmla="*/ 567 h 635"/>
                <a:gd name="T54" fmla="*/ 23 w 476"/>
                <a:gd name="T55" fmla="*/ 521 h 635"/>
                <a:gd name="T56" fmla="*/ 68 w 476"/>
                <a:gd name="T57" fmla="*/ 521 h 635"/>
                <a:gd name="T58" fmla="*/ 113 w 476"/>
                <a:gd name="T59" fmla="*/ 499 h 635"/>
                <a:gd name="T60" fmla="*/ 159 w 476"/>
                <a:gd name="T61" fmla="*/ 317 h 635"/>
                <a:gd name="T62" fmla="*/ 204 w 476"/>
                <a:gd name="T63" fmla="*/ 294 h 635"/>
                <a:gd name="T64" fmla="*/ 159 w 476"/>
                <a:gd name="T65" fmla="*/ 272 h 635"/>
                <a:gd name="T66" fmla="*/ 181 w 476"/>
                <a:gd name="T67" fmla="*/ 226 h 635"/>
                <a:gd name="T68" fmla="*/ 159 w 476"/>
                <a:gd name="T69" fmla="*/ 181 h 635"/>
                <a:gd name="T70" fmla="*/ 181 w 476"/>
                <a:gd name="T71" fmla="*/ 136 h 635"/>
                <a:gd name="T72" fmla="*/ 204 w 476"/>
                <a:gd name="T73" fmla="*/ 113 h 635"/>
                <a:gd name="T74" fmla="*/ 272 w 476"/>
                <a:gd name="T75" fmla="*/ 158 h 635"/>
                <a:gd name="T76" fmla="*/ 340 w 476"/>
                <a:gd name="T77" fmla="*/ 113 h 635"/>
                <a:gd name="T78" fmla="*/ 340 w 476"/>
                <a:gd name="T79" fmla="*/ 68 h 635"/>
                <a:gd name="T80" fmla="*/ 363 w 476"/>
                <a:gd name="T81" fmla="*/ 45 h 635"/>
                <a:gd name="T82" fmla="*/ 340 w 476"/>
                <a:gd name="T83" fmla="*/ 22 h 6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476" h="635">
                  <a:moveTo>
                    <a:pt x="340" y="22"/>
                  </a:moveTo>
                  <a:lnTo>
                    <a:pt x="408" y="0"/>
                  </a:lnTo>
                  <a:lnTo>
                    <a:pt x="431" y="68"/>
                  </a:lnTo>
                  <a:lnTo>
                    <a:pt x="453" y="68"/>
                  </a:lnTo>
                  <a:lnTo>
                    <a:pt x="476" y="113"/>
                  </a:lnTo>
                  <a:lnTo>
                    <a:pt x="408" y="136"/>
                  </a:lnTo>
                  <a:lnTo>
                    <a:pt x="385" y="181"/>
                  </a:lnTo>
                  <a:lnTo>
                    <a:pt x="317" y="226"/>
                  </a:lnTo>
                  <a:lnTo>
                    <a:pt x="340" y="272"/>
                  </a:lnTo>
                  <a:lnTo>
                    <a:pt x="317" y="294"/>
                  </a:lnTo>
                  <a:lnTo>
                    <a:pt x="363" y="317"/>
                  </a:lnTo>
                  <a:lnTo>
                    <a:pt x="408" y="362"/>
                  </a:lnTo>
                  <a:lnTo>
                    <a:pt x="453" y="408"/>
                  </a:lnTo>
                  <a:lnTo>
                    <a:pt x="408" y="430"/>
                  </a:lnTo>
                  <a:lnTo>
                    <a:pt x="408" y="453"/>
                  </a:lnTo>
                  <a:lnTo>
                    <a:pt x="385" y="430"/>
                  </a:lnTo>
                  <a:lnTo>
                    <a:pt x="340" y="430"/>
                  </a:lnTo>
                  <a:lnTo>
                    <a:pt x="317" y="430"/>
                  </a:lnTo>
                  <a:lnTo>
                    <a:pt x="204" y="430"/>
                  </a:lnTo>
                  <a:lnTo>
                    <a:pt x="181" y="476"/>
                  </a:lnTo>
                  <a:lnTo>
                    <a:pt x="159" y="476"/>
                  </a:lnTo>
                  <a:lnTo>
                    <a:pt x="136" y="499"/>
                  </a:lnTo>
                  <a:lnTo>
                    <a:pt x="159" y="521"/>
                  </a:lnTo>
                  <a:lnTo>
                    <a:pt x="136" y="544"/>
                  </a:lnTo>
                  <a:lnTo>
                    <a:pt x="68" y="567"/>
                  </a:lnTo>
                  <a:lnTo>
                    <a:pt x="45" y="635"/>
                  </a:lnTo>
                  <a:lnTo>
                    <a:pt x="0" y="567"/>
                  </a:lnTo>
                  <a:lnTo>
                    <a:pt x="23" y="521"/>
                  </a:lnTo>
                  <a:lnTo>
                    <a:pt x="68" y="521"/>
                  </a:lnTo>
                  <a:lnTo>
                    <a:pt x="113" y="499"/>
                  </a:lnTo>
                  <a:lnTo>
                    <a:pt x="159" y="317"/>
                  </a:lnTo>
                  <a:lnTo>
                    <a:pt x="204" y="294"/>
                  </a:lnTo>
                  <a:lnTo>
                    <a:pt x="159" y="272"/>
                  </a:lnTo>
                  <a:lnTo>
                    <a:pt x="181" y="226"/>
                  </a:lnTo>
                  <a:lnTo>
                    <a:pt x="159" y="181"/>
                  </a:lnTo>
                  <a:lnTo>
                    <a:pt x="181" y="136"/>
                  </a:lnTo>
                  <a:lnTo>
                    <a:pt x="204" y="113"/>
                  </a:lnTo>
                  <a:lnTo>
                    <a:pt x="272" y="158"/>
                  </a:lnTo>
                  <a:lnTo>
                    <a:pt x="340" y="113"/>
                  </a:lnTo>
                  <a:lnTo>
                    <a:pt x="340" y="68"/>
                  </a:lnTo>
                  <a:lnTo>
                    <a:pt x="363" y="45"/>
                  </a:lnTo>
                  <a:lnTo>
                    <a:pt x="340" y="22"/>
                  </a:lnTo>
                  <a:close/>
                </a:path>
              </a:pathLst>
            </a:custGeom>
            <a:grpFill/>
            <a:ln w="12700">
              <a:solidFill>
                <a:srgbClr val="006600"/>
              </a:solidFill>
              <a:headEnd/>
              <a:tailEnd/>
            </a:ln>
            <a:sp3d prstMaterial="softEdge">
              <a:bevelT w="44450"/>
            </a:sp3d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04" name="Freeform 160"/>
            <p:cNvSpPr>
              <a:spLocks/>
            </p:cNvSpPr>
            <p:nvPr/>
          </p:nvSpPr>
          <p:spPr bwMode="auto">
            <a:xfrm>
              <a:off x="3795901" y="5264887"/>
              <a:ext cx="326322" cy="476780"/>
            </a:xfrm>
            <a:custGeom>
              <a:avLst/>
              <a:gdLst>
                <a:gd name="T0" fmla="*/ 250 w 295"/>
                <a:gd name="T1" fmla="*/ 45 h 431"/>
                <a:gd name="T2" fmla="*/ 272 w 295"/>
                <a:gd name="T3" fmla="*/ 90 h 431"/>
                <a:gd name="T4" fmla="*/ 250 w 295"/>
                <a:gd name="T5" fmla="*/ 136 h 431"/>
                <a:gd name="T6" fmla="*/ 295 w 295"/>
                <a:gd name="T7" fmla="*/ 158 h 431"/>
                <a:gd name="T8" fmla="*/ 250 w 295"/>
                <a:gd name="T9" fmla="*/ 181 h 431"/>
                <a:gd name="T10" fmla="*/ 204 w 295"/>
                <a:gd name="T11" fmla="*/ 363 h 431"/>
                <a:gd name="T12" fmla="*/ 159 w 295"/>
                <a:gd name="T13" fmla="*/ 385 h 431"/>
                <a:gd name="T14" fmla="*/ 114 w 295"/>
                <a:gd name="T15" fmla="*/ 385 h 431"/>
                <a:gd name="T16" fmla="*/ 91 w 295"/>
                <a:gd name="T17" fmla="*/ 431 h 431"/>
                <a:gd name="T18" fmla="*/ 0 w 295"/>
                <a:gd name="T19" fmla="*/ 363 h 431"/>
                <a:gd name="T20" fmla="*/ 0 w 295"/>
                <a:gd name="T21" fmla="*/ 294 h 431"/>
                <a:gd name="T22" fmla="*/ 46 w 295"/>
                <a:gd name="T23" fmla="*/ 249 h 431"/>
                <a:gd name="T24" fmla="*/ 91 w 295"/>
                <a:gd name="T25" fmla="*/ 249 h 431"/>
                <a:gd name="T26" fmla="*/ 68 w 295"/>
                <a:gd name="T27" fmla="*/ 158 h 431"/>
                <a:gd name="T28" fmla="*/ 114 w 295"/>
                <a:gd name="T29" fmla="*/ 90 h 431"/>
                <a:gd name="T30" fmla="*/ 114 w 295"/>
                <a:gd name="T31" fmla="*/ 45 h 431"/>
                <a:gd name="T32" fmla="*/ 159 w 295"/>
                <a:gd name="T33" fmla="*/ 0 h 431"/>
                <a:gd name="T34" fmla="*/ 159 w 295"/>
                <a:gd name="T35" fmla="*/ 45 h 431"/>
                <a:gd name="T36" fmla="*/ 250 w 295"/>
                <a:gd name="T37" fmla="*/ 45 h 4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95" h="431">
                  <a:moveTo>
                    <a:pt x="250" y="45"/>
                  </a:moveTo>
                  <a:lnTo>
                    <a:pt x="272" y="90"/>
                  </a:lnTo>
                  <a:lnTo>
                    <a:pt x="250" y="136"/>
                  </a:lnTo>
                  <a:lnTo>
                    <a:pt x="295" y="158"/>
                  </a:lnTo>
                  <a:lnTo>
                    <a:pt x="250" y="181"/>
                  </a:lnTo>
                  <a:lnTo>
                    <a:pt x="204" y="363"/>
                  </a:lnTo>
                  <a:lnTo>
                    <a:pt x="159" y="385"/>
                  </a:lnTo>
                  <a:lnTo>
                    <a:pt x="114" y="385"/>
                  </a:lnTo>
                  <a:lnTo>
                    <a:pt x="91" y="431"/>
                  </a:lnTo>
                  <a:lnTo>
                    <a:pt x="0" y="363"/>
                  </a:lnTo>
                  <a:lnTo>
                    <a:pt x="0" y="294"/>
                  </a:lnTo>
                  <a:lnTo>
                    <a:pt x="46" y="249"/>
                  </a:lnTo>
                  <a:lnTo>
                    <a:pt x="91" y="249"/>
                  </a:lnTo>
                  <a:lnTo>
                    <a:pt x="68" y="158"/>
                  </a:lnTo>
                  <a:lnTo>
                    <a:pt x="114" y="90"/>
                  </a:lnTo>
                  <a:lnTo>
                    <a:pt x="114" y="45"/>
                  </a:lnTo>
                  <a:lnTo>
                    <a:pt x="159" y="0"/>
                  </a:lnTo>
                  <a:lnTo>
                    <a:pt x="159" y="45"/>
                  </a:lnTo>
                  <a:lnTo>
                    <a:pt x="250" y="45"/>
                  </a:lnTo>
                  <a:close/>
                </a:path>
              </a:pathLst>
            </a:custGeom>
            <a:grpFill/>
            <a:ln w="12700">
              <a:solidFill>
                <a:srgbClr val="006600"/>
              </a:solidFill>
              <a:headEnd/>
              <a:tailEnd/>
            </a:ln>
            <a:sp3d prstMaterial="softEdge">
              <a:bevelT w="44450"/>
            </a:sp3d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06" name="Freeform 162"/>
            <p:cNvSpPr>
              <a:spLocks/>
            </p:cNvSpPr>
            <p:nvPr/>
          </p:nvSpPr>
          <p:spPr bwMode="auto">
            <a:xfrm>
              <a:off x="4021561" y="4887667"/>
              <a:ext cx="300880" cy="401557"/>
            </a:xfrm>
            <a:custGeom>
              <a:avLst/>
              <a:gdLst>
                <a:gd name="T0" fmla="*/ 23 w 272"/>
                <a:gd name="T1" fmla="*/ 91 h 363"/>
                <a:gd name="T2" fmla="*/ 68 w 272"/>
                <a:gd name="T3" fmla="*/ 91 h 363"/>
                <a:gd name="T4" fmla="*/ 114 w 272"/>
                <a:gd name="T5" fmla="*/ 46 h 363"/>
                <a:gd name="T6" fmla="*/ 182 w 272"/>
                <a:gd name="T7" fmla="*/ 46 h 363"/>
                <a:gd name="T8" fmla="*/ 227 w 272"/>
                <a:gd name="T9" fmla="*/ 0 h 363"/>
                <a:gd name="T10" fmla="*/ 250 w 272"/>
                <a:gd name="T11" fmla="*/ 0 h 363"/>
                <a:gd name="T12" fmla="*/ 250 w 272"/>
                <a:gd name="T13" fmla="*/ 69 h 363"/>
                <a:gd name="T14" fmla="*/ 272 w 272"/>
                <a:gd name="T15" fmla="*/ 137 h 363"/>
                <a:gd name="T16" fmla="*/ 227 w 272"/>
                <a:gd name="T17" fmla="*/ 182 h 363"/>
                <a:gd name="T18" fmla="*/ 227 w 272"/>
                <a:gd name="T19" fmla="*/ 227 h 363"/>
                <a:gd name="T20" fmla="*/ 250 w 272"/>
                <a:gd name="T21" fmla="*/ 250 h 363"/>
                <a:gd name="T22" fmla="*/ 227 w 272"/>
                <a:gd name="T23" fmla="*/ 273 h 363"/>
                <a:gd name="T24" fmla="*/ 227 w 272"/>
                <a:gd name="T25" fmla="*/ 318 h 363"/>
                <a:gd name="T26" fmla="*/ 159 w 272"/>
                <a:gd name="T27" fmla="*/ 363 h 363"/>
                <a:gd name="T28" fmla="*/ 91 w 272"/>
                <a:gd name="T29" fmla="*/ 318 h 363"/>
                <a:gd name="T30" fmla="*/ 68 w 272"/>
                <a:gd name="T31" fmla="*/ 341 h 363"/>
                <a:gd name="T32" fmla="*/ 23 w 272"/>
                <a:gd name="T33" fmla="*/ 318 h 363"/>
                <a:gd name="T34" fmla="*/ 0 w 272"/>
                <a:gd name="T35" fmla="*/ 227 h 363"/>
                <a:gd name="T36" fmla="*/ 46 w 272"/>
                <a:gd name="T37" fmla="*/ 182 h 363"/>
                <a:gd name="T38" fmla="*/ 46 w 272"/>
                <a:gd name="T39" fmla="*/ 137 h 363"/>
                <a:gd name="T40" fmla="*/ 23 w 272"/>
                <a:gd name="T41" fmla="*/ 91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72" h="363">
                  <a:moveTo>
                    <a:pt x="23" y="91"/>
                  </a:moveTo>
                  <a:lnTo>
                    <a:pt x="68" y="91"/>
                  </a:lnTo>
                  <a:lnTo>
                    <a:pt x="114" y="46"/>
                  </a:lnTo>
                  <a:lnTo>
                    <a:pt x="182" y="46"/>
                  </a:lnTo>
                  <a:lnTo>
                    <a:pt x="227" y="0"/>
                  </a:lnTo>
                  <a:lnTo>
                    <a:pt x="250" y="0"/>
                  </a:lnTo>
                  <a:lnTo>
                    <a:pt x="250" y="69"/>
                  </a:lnTo>
                  <a:lnTo>
                    <a:pt x="272" y="137"/>
                  </a:lnTo>
                  <a:lnTo>
                    <a:pt x="227" y="182"/>
                  </a:lnTo>
                  <a:lnTo>
                    <a:pt x="227" y="227"/>
                  </a:lnTo>
                  <a:lnTo>
                    <a:pt x="250" y="250"/>
                  </a:lnTo>
                  <a:lnTo>
                    <a:pt x="227" y="273"/>
                  </a:lnTo>
                  <a:lnTo>
                    <a:pt x="227" y="318"/>
                  </a:lnTo>
                  <a:lnTo>
                    <a:pt x="159" y="363"/>
                  </a:lnTo>
                  <a:lnTo>
                    <a:pt x="91" y="318"/>
                  </a:lnTo>
                  <a:lnTo>
                    <a:pt x="68" y="341"/>
                  </a:lnTo>
                  <a:lnTo>
                    <a:pt x="23" y="318"/>
                  </a:lnTo>
                  <a:lnTo>
                    <a:pt x="0" y="227"/>
                  </a:lnTo>
                  <a:lnTo>
                    <a:pt x="46" y="182"/>
                  </a:lnTo>
                  <a:lnTo>
                    <a:pt x="46" y="137"/>
                  </a:lnTo>
                  <a:lnTo>
                    <a:pt x="23" y="91"/>
                  </a:lnTo>
                  <a:close/>
                </a:path>
              </a:pathLst>
            </a:custGeom>
            <a:grpFill/>
            <a:ln w="12700">
              <a:solidFill>
                <a:srgbClr val="006600"/>
              </a:solidFill>
              <a:headEnd/>
              <a:tailEnd/>
            </a:ln>
            <a:sp3d prstMaterial="softEdge">
              <a:bevelT w="44450"/>
            </a:sp3d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07" name="Freeform 163"/>
            <p:cNvSpPr>
              <a:spLocks/>
            </p:cNvSpPr>
            <p:nvPr/>
          </p:nvSpPr>
          <p:spPr bwMode="auto">
            <a:xfrm>
              <a:off x="3595683" y="5439670"/>
              <a:ext cx="350658" cy="452443"/>
            </a:xfrm>
            <a:custGeom>
              <a:avLst/>
              <a:gdLst>
                <a:gd name="T0" fmla="*/ 249 w 317"/>
                <a:gd name="T1" fmla="*/ 0 h 409"/>
                <a:gd name="T2" fmla="*/ 272 w 317"/>
                <a:gd name="T3" fmla="*/ 91 h 409"/>
                <a:gd name="T4" fmla="*/ 227 w 317"/>
                <a:gd name="T5" fmla="*/ 91 h 409"/>
                <a:gd name="T6" fmla="*/ 181 w 317"/>
                <a:gd name="T7" fmla="*/ 136 h 409"/>
                <a:gd name="T8" fmla="*/ 181 w 317"/>
                <a:gd name="T9" fmla="*/ 205 h 409"/>
                <a:gd name="T10" fmla="*/ 272 w 317"/>
                <a:gd name="T11" fmla="*/ 273 h 409"/>
                <a:gd name="T12" fmla="*/ 317 w 317"/>
                <a:gd name="T13" fmla="*/ 341 h 409"/>
                <a:gd name="T14" fmla="*/ 272 w 317"/>
                <a:gd name="T15" fmla="*/ 363 h 409"/>
                <a:gd name="T16" fmla="*/ 249 w 317"/>
                <a:gd name="T17" fmla="*/ 386 h 409"/>
                <a:gd name="T18" fmla="*/ 204 w 317"/>
                <a:gd name="T19" fmla="*/ 409 h 409"/>
                <a:gd name="T20" fmla="*/ 136 w 317"/>
                <a:gd name="T21" fmla="*/ 386 h 409"/>
                <a:gd name="T22" fmla="*/ 90 w 317"/>
                <a:gd name="T23" fmla="*/ 318 h 409"/>
                <a:gd name="T24" fmla="*/ 90 w 317"/>
                <a:gd name="T25" fmla="*/ 273 h 409"/>
                <a:gd name="T26" fmla="*/ 45 w 317"/>
                <a:gd name="T27" fmla="*/ 227 h 409"/>
                <a:gd name="T28" fmla="*/ 45 w 317"/>
                <a:gd name="T29" fmla="*/ 182 h 409"/>
                <a:gd name="T30" fmla="*/ 0 w 317"/>
                <a:gd name="T31" fmla="*/ 159 h 409"/>
                <a:gd name="T32" fmla="*/ 22 w 317"/>
                <a:gd name="T33" fmla="*/ 136 h 409"/>
                <a:gd name="T34" fmla="*/ 45 w 317"/>
                <a:gd name="T35" fmla="*/ 114 h 409"/>
                <a:gd name="T36" fmla="*/ 45 w 317"/>
                <a:gd name="T37" fmla="*/ 91 h 409"/>
                <a:gd name="T38" fmla="*/ 90 w 317"/>
                <a:gd name="T39" fmla="*/ 68 h 409"/>
                <a:gd name="T40" fmla="*/ 68 w 317"/>
                <a:gd name="T41" fmla="*/ 46 h 409"/>
                <a:gd name="T42" fmla="*/ 45 w 317"/>
                <a:gd name="T43" fmla="*/ 0 h 409"/>
                <a:gd name="T44" fmla="*/ 113 w 317"/>
                <a:gd name="T45" fmla="*/ 0 h 409"/>
                <a:gd name="T46" fmla="*/ 249 w 317"/>
                <a:gd name="T47" fmla="*/ 0 h 4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17" h="409">
                  <a:moveTo>
                    <a:pt x="249" y="0"/>
                  </a:moveTo>
                  <a:lnTo>
                    <a:pt x="272" y="91"/>
                  </a:lnTo>
                  <a:lnTo>
                    <a:pt x="227" y="91"/>
                  </a:lnTo>
                  <a:lnTo>
                    <a:pt x="181" y="136"/>
                  </a:lnTo>
                  <a:lnTo>
                    <a:pt x="181" y="205"/>
                  </a:lnTo>
                  <a:lnTo>
                    <a:pt x="272" y="273"/>
                  </a:lnTo>
                  <a:lnTo>
                    <a:pt x="317" y="341"/>
                  </a:lnTo>
                  <a:lnTo>
                    <a:pt x="272" y="363"/>
                  </a:lnTo>
                  <a:lnTo>
                    <a:pt x="249" y="386"/>
                  </a:lnTo>
                  <a:lnTo>
                    <a:pt x="204" y="409"/>
                  </a:lnTo>
                  <a:lnTo>
                    <a:pt x="136" y="386"/>
                  </a:lnTo>
                  <a:lnTo>
                    <a:pt x="90" y="318"/>
                  </a:lnTo>
                  <a:lnTo>
                    <a:pt x="90" y="273"/>
                  </a:lnTo>
                  <a:lnTo>
                    <a:pt x="45" y="227"/>
                  </a:lnTo>
                  <a:lnTo>
                    <a:pt x="45" y="182"/>
                  </a:lnTo>
                  <a:lnTo>
                    <a:pt x="0" y="159"/>
                  </a:lnTo>
                  <a:lnTo>
                    <a:pt x="22" y="136"/>
                  </a:lnTo>
                  <a:lnTo>
                    <a:pt x="45" y="114"/>
                  </a:lnTo>
                  <a:lnTo>
                    <a:pt x="45" y="91"/>
                  </a:lnTo>
                  <a:lnTo>
                    <a:pt x="90" y="68"/>
                  </a:lnTo>
                  <a:lnTo>
                    <a:pt x="68" y="46"/>
                  </a:lnTo>
                  <a:lnTo>
                    <a:pt x="45" y="0"/>
                  </a:lnTo>
                  <a:lnTo>
                    <a:pt x="113" y="0"/>
                  </a:lnTo>
                  <a:lnTo>
                    <a:pt x="249" y="0"/>
                  </a:lnTo>
                  <a:close/>
                </a:path>
              </a:pathLst>
            </a:custGeom>
            <a:grpFill/>
            <a:ln w="12700">
              <a:solidFill>
                <a:srgbClr val="006600"/>
              </a:solidFill>
              <a:headEnd/>
              <a:tailEnd/>
            </a:ln>
            <a:sp3d prstMaterial="softEdge">
              <a:bevelT w="44450"/>
            </a:sp3d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08" name="Freeform 164"/>
            <p:cNvSpPr>
              <a:spLocks/>
            </p:cNvSpPr>
            <p:nvPr/>
          </p:nvSpPr>
          <p:spPr bwMode="auto">
            <a:xfrm>
              <a:off x="3645461" y="5138778"/>
              <a:ext cx="326322" cy="300891"/>
            </a:xfrm>
            <a:custGeom>
              <a:avLst/>
              <a:gdLst>
                <a:gd name="T0" fmla="*/ 0 w 295"/>
                <a:gd name="T1" fmla="*/ 272 h 272"/>
                <a:gd name="T2" fmla="*/ 204 w 295"/>
                <a:gd name="T3" fmla="*/ 272 h 272"/>
                <a:gd name="T4" fmla="*/ 250 w 295"/>
                <a:gd name="T5" fmla="*/ 204 h 272"/>
                <a:gd name="T6" fmla="*/ 250 w 295"/>
                <a:gd name="T7" fmla="*/ 159 h 272"/>
                <a:gd name="T8" fmla="*/ 295 w 295"/>
                <a:gd name="T9" fmla="*/ 114 h 272"/>
                <a:gd name="T10" fmla="*/ 272 w 295"/>
                <a:gd name="T11" fmla="*/ 46 h 272"/>
                <a:gd name="T12" fmla="*/ 227 w 295"/>
                <a:gd name="T13" fmla="*/ 0 h 272"/>
                <a:gd name="T14" fmla="*/ 182 w 295"/>
                <a:gd name="T15" fmla="*/ 46 h 272"/>
                <a:gd name="T16" fmla="*/ 159 w 295"/>
                <a:gd name="T17" fmla="*/ 136 h 272"/>
                <a:gd name="T18" fmla="*/ 159 w 295"/>
                <a:gd name="T19" fmla="*/ 182 h 272"/>
                <a:gd name="T20" fmla="*/ 114 w 295"/>
                <a:gd name="T21" fmla="*/ 227 h 272"/>
                <a:gd name="T22" fmla="*/ 0 w 295"/>
                <a:gd name="T23" fmla="*/ 272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95" h="272">
                  <a:moveTo>
                    <a:pt x="0" y="272"/>
                  </a:moveTo>
                  <a:lnTo>
                    <a:pt x="204" y="272"/>
                  </a:lnTo>
                  <a:lnTo>
                    <a:pt x="250" y="204"/>
                  </a:lnTo>
                  <a:lnTo>
                    <a:pt x="250" y="159"/>
                  </a:lnTo>
                  <a:lnTo>
                    <a:pt x="295" y="114"/>
                  </a:lnTo>
                  <a:lnTo>
                    <a:pt x="272" y="46"/>
                  </a:lnTo>
                  <a:lnTo>
                    <a:pt x="227" y="0"/>
                  </a:lnTo>
                  <a:lnTo>
                    <a:pt x="182" y="46"/>
                  </a:lnTo>
                  <a:lnTo>
                    <a:pt x="159" y="136"/>
                  </a:lnTo>
                  <a:lnTo>
                    <a:pt x="159" y="182"/>
                  </a:lnTo>
                  <a:lnTo>
                    <a:pt x="114" y="227"/>
                  </a:lnTo>
                  <a:lnTo>
                    <a:pt x="0" y="272"/>
                  </a:lnTo>
                  <a:close/>
                </a:path>
              </a:pathLst>
            </a:custGeom>
            <a:grpFill/>
            <a:ln w="12700">
              <a:solidFill>
                <a:srgbClr val="006600"/>
              </a:solidFill>
              <a:headEnd/>
              <a:tailEnd/>
            </a:ln>
            <a:sp3d prstMaterial="softEdge">
              <a:bevelT w="44450"/>
            </a:sp3d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09" name="Freeform 165"/>
            <p:cNvSpPr>
              <a:spLocks/>
            </p:cNvSpPr>
            <p:nvPr/>
          </p:nvSpPr>
          <p:spPr bwMode="auto">
            <a:xfrm>
              <a:off x="3695239" y="4737221"/>
              <a:ext cx="401542" cy="577446"/>
            </a:xfrm>
            <a:custGeom>
              <a:avLst/>
              <a:gdLst>
                <a:gd name="T0" fmla="*/ 227 w 363"/>
                <a:gd name="T1" fmla="*/ 114 h 522"/>
                <a:gd name="T2" fmla="*/ 205 w 363"/>
                <a:gd name="T3" fmla="*/ 114 h 522"/>
                <a:gd name="T4" fmla="*/ 205 w 363"/>
                <a:gd name="T5" fmla="*/ 136 h 522"/>
                <a:gd name="T6" fmla="*/ 159 w 363"/>
                <a:gd name="T7" fmla="*/ 136 h 522"/>
                <a:gd name="T8" fmla="*/ 159 w 363"/>
                <a:gd name="T9" fmla="*/ 114 h 522"/>
                <a:gd name="T10" fmla="*/ 137 w 363"/>
                <a:gd name="T11" fmla="*/ 91 h 522"/>
                <a:gd name="T12" fmla="*/ 159 w 363"/>
                <a:gd name="T13" fmla="*/ 68 h 522"/>
                <a:gd name="T14" fmla="*/ 182 w 363"/>
                <a:gd name="T15" fmla="*/ 46 h 522"/>
                <a:gd name="T16" fmla="*/ 159 w 363"/>
                <a:gd name="T17" fmla="*/ 0 h 522"/>
                <a:gd name="T18" fmla="*/ 69 w 363"/>
                <a:gd name="T19" fmla="*/ 23 h 522"/>
                <a:gd name="T20" fmla="*/ 46 w 363"/>
                <a:gd name="T21" fmla="*/ 23 h 522"/>
                <a:gd name="T22" fmla="*/ 46 w 363"/>
                <a:gd name="T23" fmla="*/ 91 h 522"/>
                <a:gd name="T24" fmla="*/ 91 w 363"/>
                <a:gd name="T25" fmla="*/ 91 h 522"/>
                <a:gd name="T26" fmla="*/ 69 w 363"/>
                <a:gd name="T27" fmla="*/ 136 h 522"/>
                <a:gd name="T28" fmla="*/ 0 w 363"/>
                <a:gd name="T29" fmla="*/ 136 h 522"/>
                <a:gd name="T30" fmla="*/ 0 w 363"/>
                <a:gd name="T31" fmla="*/ 182 h 522"/>
                <a:gd name="T32" fmla="*/ 69 w 363"/>
                <a:gd name="T33" fmla="*/ 205 h 522"/>
                <a:gd name="T34" fmla="*/ 91 w 363"/>
                <a:gd name="T35" fmla="*/ 250 h 522"/>
                <a:gd name="T36" fmla="*/ 91 w 363"/>
                <a:gd name="T37" fmla="*/ 318 h 522"/>
                <a:gd name="T38" fmla="*/ 182 w 363"/>
                <a:gd name="T39" fmla="*/ 363 h 522"/>
                <a:gd name="T40" fmla="*/ 227 w 363"/>
                <a:gd name="T41" fmla="*/ 409 h 522"/>
                <a:gd name="T42" fmla="*/ 250 w 363"/>
                <a:gd name="T43" fmla="*/ 477 h 522"/>
                <a:gd name="T44" fmla="*/ 250 w 363"/>
                <a:gd name="T45" fmla="*/ 522 h 522"/>
                <a:gd name="T46" fmla="*/ 341 w 363"/>
                <a:gd name="T47" fmla="*/ 522 h 522"/>
                <a:gd name="T48" fmla="*/ 363 w 363"/>
                <a:gd name="T49" fmla="*/ 477 h 522"/>
                <a:gd name="T50" fmla="*/ 318 w 363"/>
                <a:gd name="T51" fmla="*/ 454 h 522"/>
                <a:gd name="T52" fmla="*/ 295 w 363"/>
                <a:gd name="T53" fmla="*/ 363 h 522"/>
                <a:gd name="T54" fmla="*/ 341 w 363"/>
                <a:gd name="T55" fmla="*/ 318 h 522"/>
                <a:gd name="T56" fmla="*/ 341 w 363"/>
                <a:gd name="T57" fmla="*/ 273 h 522"/>
                <a:gd name="T58" fmla="*/ 318 w 363"/>
                <a:gd name="T59" fmla="*/ 227 h 522"/>
                <a:gd name="T60" fmla="*/ 227 w 363"/>
                <a:gd name="T61" fmla="*/ 205 h 522"/>
                <a:gd name="T62" fmla="*/ 227 w 363"/>
                <a:gd name="T63" fmla="*/ 114 h 5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363" h="522">
                  <a:moveTo>
                    <a:pt x="227" y="114"/>
                  </a:moveTo>
                  <a:lnTo>
                    <a:pt x="205" y="114"/>
                  </a:lnTo>
                  <a:lnTo>
                    <a:pt x="205" y="136"/>
                  </a:lnTo>
                  <a:lnTo>
                    <a:pt x="159" y="136"/>
                  </a:lnTo>
                  <a:lnTo>
                    <a:pt x="159" y="114"/>
                  </a:lnTo>
                  <a:lnTo>
                    <a:pt x="137" y="91"/>
                  </a:lnTo>
                  <a:lnTo>
                    <a:pt x="159" y="68"/>
                  </a:lnTo>
                  <a:lnTo>
                    <a:pt x="182" y="46"/>
                  </a:lnTo>
                  <a:lnTo>
                    <a:pt x="159" y="0"/>
                  </a:lnTo>
                  <a:lnTo>
                    <a:pt x="69" y="23"/>
                  </a:lnTo>
                  <a:lnTo>
                    <a:pt x="46" y="23"/>
                  </a:lnTo>
                  <a:lnTo>
                    <a:pt x="46" y="91"/>
                  </a:lnTo>
                  <a:lnTo>
                    <a:pt x="91" y="91"/>
                  </a:lnTo>
                  <a:lnTo>
                    <a:pt x="69" y="136"/>
                  </a:lnTo>
                  <a:lnTo>
                    <a:pt x="0" y="136"/>
                  </a:lnTo>
                  <a:lnTo>
                    <a:pt x="0" y="182"/>
                  </a:lnTo>
                  <a:lnTo>
                    <a:pt x="69" y="205"/>
                  </a:lnTo>
                  <a:lnTo>
                    <a:pt x="91" y="250"/>
                  </a:lnTo>
                  <a:lnTo>
                    <a:pt x="91" y="318"/>
                  </a:lnTo>
                  <a:lnTo>
                    <a:pt x="182" y="363"/>
                  </a:lnTo>
                  <a:lnTo>
                    <a:pt x="227" y="409"/>
                  </a:lnTo>
                  <a:lnTo>
                    <a:pt x="250" y="477"/>
                  </a:lnTo>
                  <a:lnTo>
                    <a:pt x="250" y="522"/>
                  </a:lnTo>
                  <a:lnTo>
                    <a:pt x="341" y="522"/>
                  </a:lnTo>
                  <a:lnTo>
                    <a:pt x="363" y="477"/>
                  </a:lnTo>
                  <a:lnTo>
                    <a:pt x="318" y="454"/>
                  </a:lnTo>
                  <a:lnTo>
                    <a:pt x="295" y="363"/>
                  </a:lnTo>
                  <a:lnTo>
                    <a:pt x="341" y="318"/>
                  </a:lnTo>
                  <a:lnTo>
                    <a:pt x="341" y="273"/>
                  </a:lnTo>
                  <a:lnTo>
                    <a:pt x="318" y="227"/>
                  </a:lnTo>
                  <a:lnTo>
                    <a:pt x="227" y="205"/>
                  </a:lnTo>
                  <a:lnTo>
                    <a:pt x="227" y="114"/>
                  </a:lnTo>
                  <a:close/>
                </a:path>
              </a:pathLst>
            </a:custGeom>
            <a:grpFill/>
            <a:ln w="12700">
              <a:solidFill>
                <a:srgbClr val="006600"/>
              </a:solidFill>
              <a:headEnd/>
              <a:tailEnd/>
            </a:ln>
            <a:sp3d prstMaterial="softEdge">
              <a:bevelT w="44450"/>
            </a:sp3d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10" name="Freeform 166"/>
            <p:cNvSpPr>
              <a:spLocks/>
            </p:cNvSpPr>
            <p:nvPr/>
          </p:nvSpPr>
          <p:spPr bwMode="auto">
            <a:xfrm>
              <a:off x="3394359" y="4712885"/>
              <a:ext cx="502205" cy="576339"/>
            </a:xfrm>
            <a:custGeom>
              <a:avLst/>
              <a:gdLst>
                <a:gd name="T0" fmla="*/ 386 w 454"/>
                <a:gd name="T1" fmla="*/ 521 h 521"/>
                <a:gd name="T2" fmla="*/ 409 w 454"/>
                <a:gd name="T3" fmla="*/ 431 h 521"/>
                <a:gd name="T4" fmla="*/ 454 w 454"/>
                <a:gd name="T5" fmla="*/ 385 h 521"/>
                <a:gd name="T6" fmla="*/ 363 w 454"/>
                <a:gd name="T7" fmla="*/ 340 h 521"/>
                <a:gd name="T8" fmla="*/ 363 w 454"/>
                <a:gd name="T9" fmla="*/ 272 h 521"/>
                <a:gd name="T10" fmla="*/ 341 w 454"/>
                <a:gd name="T11" fmla="*/ 227 h 521"/>
                <a:gd name="T12" fmla="*/ 272 w 454"/>
                <a:gd name="T13" fmla="*/ 204 h 521"/>
                <a:gd name="T14" fmla="*/ 272 w 454"/>
                <a:gd name="T15" fmla="*/ 158 h 521"/>
                <a:gd name="T16" fmla="*/ 341 w 454"/>
                <a:gd name="T17" fmla="*/ 158 h 521"/>
                <a:gd name="T18" fmla="*/ 363 w 454"/>
                <a:gd name="T19" fmla="*/ 113 h 521"/>
                <a:gd name="T20" fmla="*/ 318 w 454"/>
                <a:gd name="T21" fmla="*/ 113 h 521"/>
                <a:gd name="T22" fmla="*/ 318 w 454"/>
                <a:gd name="T23" fmla="*/ 45 h 521"/>
                <a:gd name="T24" fmla="*/ 272 w 454"/>
                <a:gd name="T25" fmla="*/ 22 h 521"/>
                <a:gd name="T26" fmla="*/ 227 w 454"/>
                <a:gd name="T27" fmla="*/ 22 h 521"/>
                <a:gd name="T28" fmla="*/ 182 w 454"/>
                <a:gd name="T29" fmla="*/ 0 h 521"/>
                <a:gd name="T30" fmla="*/ 136 w 454"/>
                <a:gd name="T31" fmla="*/ 22 h 521"/>
                <a:gd name="T32" fmla="*/ 136 w 454"/>
                <a:gd name="T33" fmla="*/ 68 h 521"/>
                <a:gd name="T34" fmla="*/ 136 w 454"/>
                <a:gd name="T35" fmla="*/ 158 h 521"/>
                <a:gd name="T36" fmla="*/ 91 w 454"/>
                <a:gd name="T37" fmla="*/ 181 h 521"/>
                <a:gd name="T38" fmla="*/ 0 w 454"/>
                <a:gd name="T39" fmla="*/ 295 h 521"/>
                <a:gd name="T40" fmla="*/ 0 w 454"/>
                <a:gd name="T41" fmla="*/ 340 h 521"/>
                <a:gd name="T42" fmla="*/ 23 w 454"/>
                <a:gd name="T43" fmla="*/ 363 h 521"/>
                <a:gd name="T44" fmla="*/ 23 w 454"/>
                <a:gd name="T45" fmla="*/ 408 h 521"/>
                <a:gd name="T46" fmla="*/ 46 w 454"/>
                <a:gd name="T47" fmla="*/ 385 h 521"/>
                <a:gd name="T48" fmla="*/ 91 w 454"/>
                <a:gd name="T49" fmla="*/ 385 h 521"/>
                <a:gd name="T50" fmla="*/ 114 w 454"/>
                <a:gd name="T51" fmla="*/ 408 h 521"/>
                <a:gd name="T52" fmla="*/ 114 w 454"/>
                <a:gd name="T53" fmla="*/ 385 h 521"/>
                <a:gd name="T54" fmla="*/ 182 w 454"/>
                <a:gd name="T55" fmla="*/ 408 h 521"/>
                <a:gd name="T56" fmla="*/ 182 w 454"/>
                <a:gd name="T57" fmla="*/ 453 h 521"/>
                <a:gd name="T58" fmla="*/ 250 w 454"/>
                <a:gd name="T59" fmla="*/ 499 h 521"/>
                <a:gd name="T60" fmla="*/ 295 w 454"/>
                <a:gd name="T61" fmla="*/ 499 h 521"/>
                <a:gd name="T62" fmla="*/ 318 w 454"/>
                <a:gd name="T63" fmla="*/ 476 h 521"/>
                <a:gd name="T64" fmla="*/ 341 w 454"/>
                <a:gd name="T65" fmla="*/ 476 h 521"/>
                <a:gd name="T66" fmla="*/ 363 w 454"/>
                <a:gd name="T67" fmla="*/ 499 h 521"/>
                <a:gd name="T68" fmla="*/ 386 w 454"/>
                <a:gd name="T69" fmla="*/ 521 h 5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54" h="521">
                  <a:moveTo>
                    <a:pt x="386" y="521"/>
                  </a:moveTo>
                  <a:lnTo>
                    <a:pt x="409" y="431"/>
                  </a:lnTo>
                  <a:lnTo>
                    <a:pt x="454" y="385"/>
                  </a:lnTo>
                  <a:lnTo>
                    <a:pt x="363" y="340"/>
                  </a:lnTo>
                  <a:lnTo>
                    <a:pt x="363" y="272"/>
                  </a:lnTo>
                  <a:lnTo>
                    <a:pt x="341" y="227"/>
                  </a:lnTo>
                  <a:lnTo>
                    <a:pt x="272" y="204"/>
                  </a:lnTo>
                  <a:lnTo>
                    <a:pt x="272" y="158"/>
                  </a:lnTo>
                  <a:lnTo>
                    <a:pt x="341" y="158"/>
                  </a:lnTo>
                  <a:lnTo>
                    <a:pt x="363" y="113"/>
                  </a:lnTo>
                  <a:lnTo>
                    <a:pt x="318" y="113"/>
                  </a:lnTo>
                  <a:lnTo>
                    <a:pt x="318" y="45"/>
                  </a:lnTo>
                  <a:lnTo>
                    <a:pt x="272" y="22"/>
                  </a:lnTo>
                  <a:lnTo>
                    <a:pt x="227" y="22"/>
                  </a:lnTo>
                  <a:lnTo>
                    <a:pt x="182" y="0"/>
                  </a:lnTo>
                  <a:lnTo>
                    <a:pt x="136" y="22"/>
                  </a:lnTo>
                  <a:lnTo>
                    <a:pt x="136" y="68"/>
                  </a:lnTo>
                  <a:lnTo>
                    <a:pt x="136" y="158"/>
                  </a:lnTo>
                  <a:lnTo>
                    <a:pt x="91" y="181"/>
                  </a:lnTo>
                  <a:lnTo>
                    <a:pt x="0" y="295"/>
                  </a:lnTo>
                  <a:lnTo>
                    <a:pt x="0" y="340"/>
                  </a:lnTo>
                  <a:lnTo>
                    <a:pt x="23" y="363"/>
                  </a:lnTo>
                  <a:lnTo>
                    <a:pt x="23" y="408"/>
                  </a:lnTo>
                  <a:lnTo>
                    <a:pt x="46" y="385"/>
                  </a:lnTo>
                  <a:lnTo>
                    <a:pt x="91" y="385"/>
                  </a:lnTo>
                  <a:lnTo>
                    <a:pt x="114" y="408"/>
                  </a:lnTo>
                  <a:lnTo>
                    <a:pt x="114" y="385"/>
                  </a:lnTo>
                  <a:lnTo>
                    <a:pt x="182" y="408"/>
                  </a:lnTo>
                  <a:lnTo>
                    <a:pt x="182" y="453"/>
                  </a:lnTo>
                  <a:lnTo>
                    <a:pt x="250" y="499"/>
                  </a:lnTo>
                  <a:lnTo>
                    <a:pt x="295" y="499"/>
                  </a:lnTo>
                  <a:lnTo>
                    <a:pt x="318" y="476"/>
                  </a:lnTo>
                  <a:lnTo>
                    <a:pt x="341" y="476"/>
                  </a:lnTo>
                  <a:lnTo>
                    <a:pt x="363" y="499"/>
                  </a:lnTo>
                  <a:lnTo>
                    <a:pt x="386" y="521"/>
                  </a:lnTo>
                  <a:close/>
                </a:path>
              </a:pathLst>
            </a:custGeom>
            <a:grpFill/>
            <a:ln w="12700">
              <a:solidFill>
                <a:srgbClr val="006600"/>
              </a:solidFill>
              <a:headEnd/>
              <a:tailEnd/>
            </a:ln>
            <a:sp3d prstMaterial="softEdge">
              <a:bevelT w="44450"/>
            </a:sp3d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4" name="グループ化 3"/>
          <p:cNvGrpSpPr/>
          <p:nvPr/>
        </p:nvGrpSpPr>
        <p:grpSpPr>
          <a:xfrm>
            <a:off x="1965177" y="4612219"/>
            <a:ext cx="1579622" cy="727891"/>
            <a:chOff x="1965177" y="4612219"/>
            <a:chExt cx="1579622" cy="727891"/>
          </a:xfrm>
          <a:solidFill>
            <a:srgbClr val="00B050"/>
          </a:solidFill>
          <a:effectLst/>
          <a:scene3d>
            <a:camera prst="orthographicFront"/>
            <a:lightRig rig="brightRoom" dir="t"/>
          </a:scene3d>
        </p:grpSpPr>
        <p:sp>
          <p:nvSpPr>
            <p:cNvPr id="6288" name="Freeform 144"/>
            <p:cNvSpPr>
              <a:spLocks/>
            </p:cNvSpPr>
            <p:nvPr/>
          </p:nvSpPr>
          <p:spPr bwMode="auto">
            <a:xfrm>
              <a:off x="1965177" y="4913110"/>
              <a:ext cx="526541" cy="427000"/>
            </a:xfrm>
            <a:custGeom>
              <a:avLst/>
              <a:gdLst>
                <a:gd name="T0" fmla="*/ 340 w 476"/>
                <a:gd name="T1" fmla="*/ 0 h 386"/>
                <a:gd name="T2" fmla="*/ 317 w 476"/>
                <a:gd name="T3" fmla="*/ 0 h 386"/>
                <a:gd name="T4" fmla="*/ 294 w 476"/>
                <a:gd name="T5" fmla="*/ 46 h 386"/>
                <a:gd name="T6" fmla="*/ 249 w 476"/>
                <a:gd name="T7" fmla="*/ 46 h 386"/>
                <a:gd name="T8" fmla="*/ 226 w 476"/>
                <a:gd name="T9" fmla="*/ 91 h 386"/>
                <a:gd name="T10" fmla="*/ 136 w 476"/>
                <a:gd name="T11" fmla="*/ 91 h 386"/>
                <a:gd name="T12" fmla="*/ 90 w 476"/>
                <a:gd name="T13" fmla="*/ 46 h 386"/>
                <a:gd name="T14" fmla="*/ 68 w 476"/>
                <a:gd name="T15" fmla="*/ 68 h 386"/>
                <a:gd name="T16" fmla="*/ 22 w 476"/>
                <a:gd name="T17" fmla="*/ 68 h 386"/>
                <a:gd name="T18" fmla="*/ 22 w 476"/>
                <a:gd name="T19" fmla="*/ 91 h 386"/>
                <a:gd name="T20" fmla="*/ 22 w 476"/>
                <a:gd name="T21" fmla="*/ 136 h 386"/>
                <a:gd name="T22" fmla="*/ 0 w 476"/>
                <a:gd name="T23" fmla="*/ 159 h 386"/>
                <a:gd name="T24" fmla="*/ 0 w 476"/>
                <a:gd name="T25" fmla="*/ 227 h 386"/>
                <a:gd name="T26" fmla="*/ 45 w 476"/>
                <a:gd name="T27" fmla="*/ 204 h 386"/>
                <a:gd name="T28" fmla="*/ 90 w 476"/>
                <a:gd name="T29" fmla="*/ 250 h 386"/>
                <a:gd name="T30" fmla="*/ 90 w 476"/>
                <a:gd name="T31" fmla="*/ 272 h 386"/>
                <a:gd name="T32" fmla="*/ 136 w 476"/>
                <a:gd name="T33" fmla="*/ 272 h 386"/>
                <a:gd name="T34" fmla="*/ 158 w 476"/>
                <a:gd name="T35" fmla="*/ 250 h 386"/>
                <a:gd name="T36" fmla="*/ 181 w 476"/>
                <a:gd name="T37" fmla="*/ 272 h 386"/>
                <a:gd name="T38" fmla="*/ 204 w 476"/>
                <a:gd name="T39" fmla="*/ 250 h 386"/>
                <a:gd name="T40" fmla="*/ 204 w 476"/>
                <a:gd name="T41" fmla="*/ 272 h 386"/>
                <a:gd name="T42" fmla="*/ 226 w 476"/>
                <a:gd name="T43" fmla="*/ 250 h 386"/>
                <a:gd name="T44" fmla="*/ 294 w 476"/>
                <a:gd name="T45" fmla="*/ 272 h 386"/>
                <a:gd name="T46" fmla="*/ 317 w 476"/>
                <a:gd name="T47" fmla="*/ 272 h 386"/>
                <a:gd name="T48" fmla="*/ 362 w 476"/>
                <a:gd name="T49" fmla="*/ 340 h 386"/>
                <a:gd name="T50" fmla="*/ 408 w 476"/>
                <a:gd name="T51" fmla="*/ 386 h 386"/>
                <a:gd name="T52" fmla="*/ 408 w 476"/>
                <a:gd name="T53" fmla="*/ 340 h 386"/>
                <a:gd name="T54" fmla="*/ 453 w 476"/>
                <a:gd name="T55" fmla="*/ 340 h 386"/>
                <a:gd name="T56" fmla="*/ 453 w 476"/>
                <a:gd name="T57" fmla="*/ 295 h 386"/>
                <a:gd name="T58" fmla="*/ 476 w 476"/>
                <a:gd name="T59" fmla="*/ 272 h 386"/>
                <a:gd name="T60" fmla="*/ 476 w 476"/>
                <a:gd name="T61" fmla="*/ 227 h 386"/>
                <a:gd name="T62" fmla="*/ 453 w 476"/>
                <a:gd name="T63" fmla="*/ 182 h 386"/>
                <a:gd name="T64" fmla="*/ 453 w 476"/>
                <a:gd name="T65" fmla="*/ 114 h 386"/>
                <a:gd name="T66" fmla="*/ 430 w 476"/>
                <a:gd name="T67" fmla="*/ 159 h 386"/>
                <a:gd name="T68" fmla="*/ 385 w 476"/>
                <a:gd name="T69" fmla="*/ 182 h 386"/>
                <a:gd name="T70" fmla="*/ 340 w 476"/>
                <a:gd name="T71" fmla="*/ 159 h 386"/>
                <a:gd name="T72" fmla="*/ 362 w 476"/>
                <a:gd name="T73" fmla="*/ 114 h 386"/>
                <a:gd name="T74" fmla="*/ 317 w 476"/>
                <a:gd name="T75" fmla="*/ 91 h 386"/>
                <a:gd name="T76" fmla="*/ 340 w 476"/>
                <a:gd name="T77" fmla="*/ 46 h 386"/>
                <a:gd name="T78" fmla="*/ 340 w 476"/>
                <a:gd name="T79" fmla="*/ 0 h 3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476" h="386">
                  <a:moveTo>
                    <a:pt x="340" y="0"/>
                  </a:moveTo>
                  <a:lnTo>
                    <a:pt x="317" y="0"/>
                  </a:lnTo>
                  <a:lnTo>
                    <a:pt x="294" y="46"/>
                  </a:lnTo>
                  <a:lnTo>
                    <a:pt x="249" y="46"/>
                  </a:lnTo>
                  <a:lnTo>
                    <a:pt x="226" y="91"/>
                  </a:lnTo>
                  <a:lnTo>
                    <a:pt x="136" y="91"/>
                  </a:lnTo>
                  <a:lnTo>
                    <a:pt x="90" y="46"/>
                  </a:lnTo>
                  <a:lnTo>
                    <a:pt x="68" y="68"/>
                  </a:lnTo>
                  <a:lnTo>
                    <a:pt x="22" y="68"/>
                  </a:lnTo>
                  <a:lnTo>
                    <a:pt x="22" y="91"/>
                  </a:lnTo>
                  <a:lnTo>
                    <a:pt x="22" y="136"/>
                  </a:lnTo>
                  <a:lnTo>
                    <a:pt x="0" y="159"/>
                  </a:lnTo>
                  <a:lnTo>
                    <a:pt x="0" y="227"/>
                  </a:lnTo>
                  <a:lnTo>
                    <a:pt x="45" y="204"/>
                  </a:lnTo>
                  <a:lnTo>
                    <a:pt x="90" y="250"/>
                  </a:lnTo>
                  <a:lnTo>
                    <a:pt x="90" y="272"/>
                  </a:lnTo>
                  <a:lnTo>
                    <a:pt x="136" y="272"/>
                  </a:lnTo>
                  <a:lnTo>
                    <a:pt x="158" y="250"/>
                  </a:lnTo>
                  <a:lnTo>
                    <a:pt x="181" y="272"/>
                  </a:lnTo>
                  <a:lnTo>
                    <a:pt x="204" y="250"/>
                  </a:lnTo>
                  <a:lnTo>
                    <a:pt x="204" y="272"/>
                  </a:lnTo>
                  <a:lnTo>
                    <a:pt x="226" y="250"/>
                  </a:lnTo>
                  <a:lnTo>
                    <a:pt x="294" y="272"/>
                  </a:lnTo>
                  <a:lnTo>
                    <a:pt x="317" y="272"/>
                  </a:lnTo>
                  <a:lnTo>
                    <a:pt x="362" y="340"/>
                  </a:lnTo>
                  <a:lnTo>
                    <a:pt x="408" y="386"/>
                  </a:lnTo>
                  <a:lnTo>
                    <a:pt x="408" y="340"/>
                  </a:lnTo>
                  <a:lnTo>
                    <a:pt x="453" y="340"/>
                  </a:lnTo>
                  <a:lnTo>
                    <a:pt x="453" y="295"/>
                  </a:lnTo>
                  <a:lnTo>
                    <a:pt x="476" y="272"/>
                  </a:lnTo>
                  <a:lnTo>
                    <a:pt x="476" y="227"/>
                  </a:lnTo>
                  <a:lnTo>
                    <a:pt x="453" y="182"/>
                  </a:lnTo>
                  <a:lnTo>
                    <a:pt x="453" y="114"/>
                  </a:lnTo>
                  <a:lnTo>
                    <a:pt x="430" y="159"/>
                  </a:lnTo>
                  <a:lnTo>
                    <a:pt x="385" y="182"/>
                  </a:lnTo>
                  <a:lnTo>
                    <a:pt x="340" y="159"/>
                  </a:lnTo>
                  <a:lnTo>
                    <a:pt x="362" y="114"/>
                  </a:lnTo>
                  <a:lnTo>
                    <a:pt x="317" y="91"/>
                  </a:lnTo>
                  <a:lnTo>
                    <a:pt x="340" y="46"/>
                  </a:lnTo>
                  <a:lnTo>
                    <a:pt x="340" y="0"/>
                  </a:lnTo>
                  <a:close/>
                </a:path>
              </a:pathLst>
            </a:custGeom>
            <a:grpFill/>
            <a:ln w="12700">
              <a:solidFill>
                <a:srgbClr val="006600"/>
              </a:solidFill>
              <a:headEnd/>
              <a:tailEnd/>
            </a:ln>
            <a:sp3d prstMaterial="softEdge">
              <a:bevelT w="44450"/>
            </a:sp3d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89" name="Freeform 145"/>
            <p:cNvSpPr>
              <a:spLocks/>
            </p:cNvSpPr>
            <p:nvPr/>
          </p:nvSpPr>
          <p:spPr bwMode="auto">
            <a:xfrm>
              <a:off x="2315835" y="4612219"/>
              <a:ext cx="777643" cy="502223"/>
            </a:xfrm>
            <a:custGeom>
              <a:avLst/>
              <a:gdLst>
                <a:gd name="T0" fmla="*/ 23 w 703"/>
                <a:gd name="T1" fmla="*/ 272 h 454"/>
                <a:gd name="T2" fmla="*/ 23 w 703"/>
                <a:gd name="T3" fmla="*/ 318 h 454"/>
                <a:gd name="T4" fmla="*/ 0 w 703"/>
                <a:gd name="T5" fmla="*/ 363 h 454"/>
                <a:gd name="T6" fmla="*/ 45 w 703"/>
                <a:gd name="T7" fmla="*/ 386 h 454"/>
                <a:gd name="T8" fmla="*/ 23 w 703"/>
                <a:gd name="T9" fmla="*/ 431 h 454"/>
                <a:gd name="T10" fmla="*/ 68 w 703"/>
                <a:gd name="T11" fmla="*/ 454 h 454"/>
                <a:gd name="T12" fmla="*/ 113 w 703"/>
                <a:gd name="T13" fmla="*/ 431 h 454"/>
                <a:gd name="T14" fmla="*/ 136 w 703"/>
                <a:gd name="T15" fmla="*/ 386 h 454"/>
                <a:gd name="T16" fmla="*/ 182 w 703"/>
                <a:gd name="T17" fmla="*/ 318 h 454"/>
                <a:gd name="T18" fmla="*/ 204 w 703"/>
                <a:gd name="T19" fmla="*/ 295 h 454"/>
                <a:gd name="T20" fmla="*/ 272 w 703"/>
                <a:gd name="T21" fmla="*/ 272 h 454"/>
                <a:gd name="T22" fmla="*/ 340 w 703"/>
                <a:gd name="T23" fmla="*/ 272 h 454"/>
                <a:gd name="T24" fmla="*/ 408 w 703"/>
                <a:gd name="T25" fmla="*/ 295 h 454"/>
                <a:gd name="T26" fmla="*/ 408 w 703"/>
                <a:gd name="T27" fmla="*/ 272 h 454"/>
                <a:gd name="T28" fmla="*/ 408 w 703"/>
                <a:gd name="T29" fmla="*/ 249 h 454"/>
                <a:gd name="T30" fmla="*/ 454 w 703"/>
                <a:gd name="T31" fmla="*/ 227 h 454"/>
                <a:gd name="T32" fmla="*/ 499 w 703"/>
                <a:gd name="T33" fmla="*/ 181 h 454"/>
                <a:gd name="T34" fmla="*/ 567 w 703"/>
                <a:gd name="T35" fmla="*/ 227 h 454"/>
                <a:gd name="T36" fmla="*/ 590 w 703"/>
                <a:gd name="T37" fmla="*/ 227 h 454"/>
                <a:gd name="T38" fmla="*/ 612 w 703"/>
                <a:gd name="T39" fmla="*/ 159 h 454"/>
                <a:gd name="T40" fmla="*/ 680 w 703"/>
                <a:gd name="T41" fmla="*/ 159 h 454"/>
                <a:gd name="T42" fmla="*/ 703 w 703"/>
                <a:gd name="T43" fmla="*/ 91 h 454"/>
                <a:gd name="T44" fmla="*/ 635 w 703"/>
                <a:gd name="T45" fmla="*/ 68 h 454"/>
                <a:gd name="T46" fmla="*/ 635 w 703"/>
                <a:gd name="T47" fmla="*/ 23 h 454"/>
                <a:gd name="T48" fmla="*/ 680 w 703"/>
                <a:gd name="T49" fmla="*/ 23 h 454"/>
                <a:gd name="T50" fmla="*/ 635 w 703"/>
                <a:gd name="T51" fmla="*/ 0 h 454"/>
                <a:gd name="T52" fmla="*/ 590 w 703"/>
                <a:gd name="T53" fmla="*/ 23 h 454"/>
                <a:gd name="T54" fmla="*/ 522 w 703"/>
                <a:gd name="T55" fmla="*/ 0 h 454"/>
                <a:gd name="T56" fmla="*/ 499 w 703"/>
                <a:gd name="T57" fmla="*/ 23 h 454"/>
                <a:gd name="T58" fmla="*/ 454 w 703"/>
                <a:gd name="T59" fmla="*/ 23 h 454"/>
                <a:gd name="T60" fmla="*/ 476 w 703"/>
                <a:gd name="T61" fmla="*/ 45 h 454"/>
                <a:gd name="T62" fmla="*/ 454 w 703"/>
                <a:gd name="T63" fmla="*/ 91 h 454"/>
                <a:gd name="T64" fmla="*/ 363 w 703"/>
                <a:gd name="T65" fmla="*/ 113 h 454"/>
                <a:gd name="T66" fmla="*/ 272 w 703"/>
                <a:gd name="T67" fmla="*/ 159 h 454"/>
                <a:gd name="T68" fmla="*/ 159 w 703"/>
                <a:gd name="T69" fmla="*/ 227 h 454"/>
                <a:gd name="T70" fmla="*/ 113 w 703"/>
                <a:gd name="T71" fmla="*/ 249 h 454"/>
                <a:gd name="T72" fmla="*/ 91 w 703"/>
                <a:gd name="T73" fmla="*/ 272 h 454"/>
                <a:gd name="T74" fmla="*/ 23 w 703"/>
                <a:gd name="T75" fmla="*/ 272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03" h="454">
                  <a:moveTo>
                    <a:pt x="23" y="272"/>
                  </a:moveTo>
                  <a:lnTo>
                    <a:pt x="23" y="318"/>
                  </a:lnTo>
                  <a:lnTo>
                    <a:pt x="0" y="363"/>
                  </a:lnTo>
                  <a:lnTo>
                    <a:pt x="45" y="386"/>
                  </a:lnTo>
                  <a:lnTo>
                    <a:pt x="23" y="431"/>
                  </a:lnTo>
                  <a:lnTo>
                    <a:pt x="68" y="454"/>
                  </a:lnTo>
                  <a:lnTo>
                    <a:pt x="113" y="431"/>
                  </a:lnTo>
                  <a:lnTo>
                    <a:pt x="136" y="386"/>
                  </a:lnTo>
                  <a:lnTo>
                    <a:pt x="182" y="318"/>
                  </a:lnTo>
                  <a:lnTo>
                    <a:pt x="204" y="295"/>
                  </a:lnTo>
                  <a:lnTo>
                    <a:pt x="272" y="272"/>
                  </a:lnTo>
                  <a:lnTo>
                    <a:pt x="340" y="272"/>
                  </a:lnTo>
                  <a:lnTo>
                    <a:pt x="408" y="295"/>
                  </a:lnTo>
                  <a:lnTo>
                    <a:pt x="408" y="272"/>
                  </a:lnTo>
                  <a:lnTo>
                    <a:pt x="408" y="249"/>
                  </a:lnTo>
                  <a:lnTo>
                    <a:pt x="454" y="227"/>
                  </a:lnTo>
                  <a:lnTo>
                    <a:pt x="499" y="181"/>
                  </a:lnTo>
                  <a:lnTo>
                    <a:pt x="567" y="227"/>
                  </a:lnTo>
                  <a:lnTo>
                    <a:pt x="590" y="227"/>
                  </a:lnTo>
                  <a:lnTo>
                    <a:pt x="612" y="159"/>
                  </a:lnTo>
                  <a:lnTo>
                    <a:pt x="680" y="159"/>
                  </a:lnTo>
                  <a:lnTo>
                    <a:pt x="703" y="91"/>
                  </a:lnTo>
                  <a:lnTo>
                    <a:pt x="635" y="68"/>
                  </a:lnTo>
                  <a:lnTo>
                    <a:pt x="635" y="23"/>
                  </a:lnTo>
                  <a:lnTo>
                    <a:pt x="680" y="23"/>
                  </a:lnTo>
                  <a:lnTo>
                    <a:pt x="635" y="0"/>
                  </a:lnTo>
                  <a:lnTo>
                    <a:pt x="590" y="23"/>
                  </a:lnTo>
                  <a:lnTo>
                    <a:pt x="522" y="0"/>
                  </a:lnTo>
                  <a:lnTo>
                    <a:pt x="499" y="23"/>
                  </a:lnTo>
                  <a:lnTo>
                    <a:pt x="454" y="23"/>
                  </a:lnTo>
                  <a:lnTo>
                    <a:pt x="476" y="45"/>
                  </a:lnTo>
                  <a:lnTo>
                    <a:pt x="454" y="91"/>
                  </a:lnTo>
                  <a:lnTo>
                    <a:pt x="363" y="113"/>
                  </a:lnTo>
                  <a:lnTo>
                    <a:pt x="272" y="159"/>
                  </a:lnTo>
                  <a:lnTo>
                    <a:pt x="159" y="227"/>
                  </a:lnTo>
                  <a:lnTo>
                    <a:pt x="113" y="249"/>
                  </a:lnTo>
                  <a:lnTo>
                    <a:pt x="91" y="272"/>
                  </a:lnTo>
                  <a:lnTo>
                    <a:pt x="23" y="272"/>
                  </a:lnTo>
                  <a:close/>
                </a:path>
              </a:pathLst>
            </a:custGeom>
            <a:grpFill/>
            <a:ln w="12700">
              <a:solidFill>
                <a:srgbClr val="006600"/>
              </a:solidFill>
              <a:headEnd/>
              <a:tailEnd/>
            </a:ln>
            <a:sp3d prstMaterial="softEdge">
              <a:bevelT w="44450"/>
            </a:sp3d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11" name="Freeform 167"/>
            <p:cNvSpPr>
              <a:spLocks/>
            </p:cNvSpPr>
            <p:nvPr/>
          </p:nvSpPr>
          <p:spPr bwMode="auto">
            <a:xfrm>
              <a:off x="2968480" y="4687442"/>
              <a:ext cx="576319" cy="225668"/>
            </a:xfrm>
            <a:custGeom>
              <a:avLst/>
              <a:gdLst>
                <a:gd name="T0" fmla="*/ 521 w 521"/>
                <a:gd name="T1" fmla="*/ 45 h 204"/>
                <a:gd name="T2" fmla="*/ 521 w 521"/>
                <a:gd name="T3" fmla="*/ 181 h 204"/>
                <a:gd name="T4" fmla="*/ 476 w 521"/>
                <a:gd name="T5" fmla="*/ 204 h 204"/>
                <a:gd name="T6" fmla="*/ 385 w 521"/>
                <a:gd name="T7" fmla="*/ 204 h 204"/>
                <a:gd name="T8" fmla="*/ 385 w 521"/>
                <a:gd name="T9" fmla="*/ 159 h 204"/>
                <a:gd name="T10" fmla="*/ 363 w 521"/>
                <a:gd name="T11" fmla="*/ 136 h 204"/>
                <a:gd name="T12" fmla="*/ 317 w 521"/>
                <a:gd name="T13" fmla="*/ 113 h 204"/>
                <a:gd name="T14" fmla="*/ 272 w 521"/>
                <a:gd name="T15" fmla="*/ 136 h 204"/>
                <a:gd name="T16" fmla="*/ 249 w 521"/>
                <a:gd name="T17" fmla="*/ 113 h 204"/>
                <a:gd name="T18" fmla="*/ 204 w 521"/>
                <a:gd name="T19" fmla="*/ 91 h 204"/>
                <a:gd name="T20" fmla="*/ 159 w 521"/>
                <a:gd name="T21" fmla="*/ 136 h 204"/>
                <a:gd name="T22" fmla="*/ 90 w 521"/>
                <a:gd name="T23" fmla="*/ 159 h 204"/>
                <a:gd name="T24" fmla="*/ 45 w 521"/>
                <a:gd name="T25" fmla="*/ 159 h 204"/>
                <a:gd name="T26" fmla="*/ 0 w 521"/>
                <a:gd name="T27" fmla="*/ 159 h 204"/>
                <a:gd name="T28" fmla="*/ 22 w 521"/>
                <a:gd name="T29" fmla="*/ 91 h 204"/>
                <a:gd name="T30" fmla="*/ 90 w 521"/>
                <a:gd name="T31" fmla="*/ 91 h 204"/>
                <a:gd name="T32" fmla="*/ 113 w 521"/>
                <a:gd name="T33" fmla="*/ 23 h 204"/>
                <a:gd name="T34" fmla="*/ 136 w 521"/>
                <a:gd name="T35" fmla="*/ 23 h 204"/>
                <a:gd name="T36" fmla="*/ 181 w 521"/>
                <a:gd name="T37" fmla="*/ 0 h 204"/>
                <a:gd name="T38" fmla="*/ 204 w 521"/>
                <a:gd name="T39" fmla="*/ 0 h 204"/>
                <a:gd name="T40" fmla="*/ 272 w 521"/>
                <a:gd name="T41" fmla="*/ 45 h 204"/>
                <a:gd name="T42" fmla="*/ 385 w 521"/>
                <a:gd name="T43" fmla="*/ 68 h 204"/>
                <a:gd name="T44" fmla="*/ 476 w 521"/>
                <a:gd name="T45" fmla="*/ 68 h 204"/>
                <a:gd name="T46" fmla="*/ 521 w 521"/>
                <a:gd name="T47" fmla="*/ 45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521" h="204">
                  <a:moveTo>
                    <a:pt x="521" y="45"/>
                  </a:moveTo>
                  <a:lnTo>
                    <a:pt x="521" y="181"/>
                  </a:lnTo>
                  <a:lnTo>
                    <a:pt x="476" y="204"/>
                  </a:lnTo>
                  <a:lnTo>
                    <a:pt x="385" y="204"/>
                  </a:lnTo>
                  <a:lnTo>
                    <a:pt x="385" y="159"/>
                  </a:lnTo>
                  <a:lnTo>
                    <a:pt x="363" y="136"/>
                  </a:lnTo>
                  <a:lnTo>
                    <a:pt x="317" y="113"/>
                  </a:lnTo>
                  <a:lnTo>
                    <a:pt x="272" y="136"/>
                  </a:lnTo>
                  <a:lnTo>
                    <a:pt x="249" y="113"/>
                  </a:lnTo>
                  <a:lnTo>
                    <a:pt x="204" y="91"/>
                  </a:lnTo>
                  <a:lnTo>
                    <a:pt x="159" y="136"/>
                  </a:lnTo>
                  <a:lnTo>
                    <a:pt x="90" y="159"/>
                  </a:lnTo>
                  <a:lnTo>
                    <a:pt x="45" y="159"/>
                  </a:lnTo>
                  <a:lnTo>
                    <a:pt x="0" y="159"/>
                  </a:lnTo>
                  <a:lnTo>
                    <a:pt x="22" y="91"/>
                  </a:lnTo>
                  <a:lnTo>
                    <a:pt x="90" y="91"/>
                  </a:lnTo>
                  <a:lnTo>
                    <a:pt x="113" y="23"/>
                  </a:lnTo>
                  <a:lnTo>
                    <a:pt x="136" y="23"/>
                  </a:lnTo>
                  <a:lnTo>
                    <a:pt x="181" y="0"/>
                  </a:lnTo>
                  <a:lnTo>
                    <a:pt x="204" y="0"/>
                  </a:lnTo>
                  <a:lnTo>
                    <a:pt x="272" y="45"/>
                  </a:lnTo>
                  <a:lnTo>
                    <a:pt x="385" y="68"/>
                  </a:lnTo>
                  <a:lnTo>
                    <a:pt x="476" y="68"/>
                  </a:lnTo>
                  <a:lnTo>
                    <a:pt x="521" y="45"/>
                  </a:lnTo>
                  <a:close/>
                </a:path>
              </a:pathLst>
            </a:custGeom>
            <a:grpFill/>
            <a:ln w="12700">
              <a:solidFill>
                <a:srgbClr val="006600"/>
              </a:solidFill>
              <a:headEnd/>
              <a:tailEnd/>
            </a:ln>
            <a:sp3d prstMaterial="softEdge">
              <a:bevelT w="44450"/>
            </a:sp3d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12" name="Freeform 168"/>
            <p:cNvSpPr>
              <a:spLocks/>
            </p:cNvSpPr>
            <p:nvPr/>
          </p:nvSpPr>
          <p:spPr bwMode="auto">
            <a:xfrm>
              <a:off x="2968480" y="4788107"/>
              <a:ext cx="526541" cy="451337"/>
            </a:xfrm>
            <a:custGeom>
              <a:avLst/>
              <a:gdLst>
                <a:gd name="T0" fmla="*/ 0 w 476"/>
                <a:gd name="T1" fmla="*/ 68 h 408"/>
                <a:gd name="T2" fmla="*/ 90 w 476"/>
                <a:gd name="T3" fmla="*/ 68 h 408"/>
                <a:gd name="T4" fmla="*/ 159 w 476"/>
                <a:gd name="T5" fmla="*/ 45 h 408"/>
                <a:gd name="T6" fmla="*/ 204 w 476"/>
                <a:gd name="T7" fmla="*/ 0 h 408"/>
                <a:gd name="T8" fmla="*/ 249 w 476"/>
                <a:gd name="T9" fmla="*/ 22 h 408"/>
                <a:gd name="T10" fmla="*/ 272 w 476"/>
                <a:gd name="T11" fmla="*/ 45 h 408"/>
                <a:gd name="T12" fmla="*/ 317 w 476"/>
                <a:gd name="T13" fmla="*/ 22 h 408"/>
                <a:gd name="T14" fmla="*/ 363 w 476"/>
                <a:gd name="T15" fmla="*/ 45 h 408"/>
                <a:gd name="T16" fmla="*/ 385 w 476"/>
                <a:gd name="T17" fmla="*/ 68 h 408"/>
                <a:gd name="T18" fmla="*/ 385 w 476"/>
                <a:gd name="T19" fmla="*/ 113 h 408"/>
                <a:gd name="T20" fmla="*/ 476 w 476"/>
                <a:gd name="T21" fmla="*/ 113 h 408"/>
                <a:gd name="T22" fmla="*/ 385 w 476"/>
                <a:gd name="T23" fmla="*/ 227 h 408"/>
                <a:gd name="T24" fmla="*/ 385 w 476"/>
                <a:gd name="T25" fmla="*/ 272 h 408"/>
                <a:gd name="T26" fmla="*/ 408 w 476"/>
                <a:gd name="T27" fmla="*/ 295 h 408"/>
                <a:gd name="T28" fmla="*/ 408 w 476"/>
                <a:gd name="T29" fmla="*/ 340 h 408"/>
                <a:gd name="T30" fmla="*/ 385 w 476"/>
                <a:gd name="T31" fmla="*/ 317 h 408"/>
                <a:gd name="T32" fmla="*/ 363 w 476"/>
                <a:gd name="T33" fmla="*/ 317 h 408"/>
                <a:gd name="T34" fmla="*/ 340 w 476"/>
                <a:gd name="T35" fmla="*/ 295 h 408"/>
                <a:gd name="T36" fmla="*/ 317 w 476"/>
                <a:gd name="T37" fmla="*/ 317 h 408"/>
                <a:gd name="T38" fmla="*/ 363 w 476"/>
                <a:gd name="T39" fmla="*/ 340 h 408"/>
                <a:gd name="T40" fmla="*/ 295 w 476"/>
                <a:gd name="T41" fmla="*/ 363 h 408"/>
                <a:gd name="T42" fmla="*/ 249 w 476"/>
                <a:gd name="T43" fmla="*/ 317 h 408"/>
                <a:gd name="T44" fmla="*/ 227 w 476"/>
                <a:gd name="T45" fmla="*/ 340 h 408"/>
                <a:gd name="T46" fmla="*/ 227 w 476"/>
                <a:gd name="T47" fmla="*/ 363 h 408"/>
                <a:gd name="T48" fmla="*/ 204 w 476"/>
                <a:gd name="T49" fmla="*/ 408 h 408"/>
                <a:gd name="T50" fmla="*/ 181 w 476"/>
                <a:gd name="T51" fmla="*/ 385 h 408"/>
                <a:gd name="T52" fmla="*/ 159 w 476"/>
                <a:gd name="T53" fmla="*/ 385 h 408"/>
                <a:gd name="T54" fmla="*/ 159 w 476"/>
                <a:gd name="T55" fmla="*/ 340 h 408"/>
                <a:gd name="T56" fmla="*/ 113 w 476"/>
                <a:gd name="T57" fmla="*/ 340 h 408"/>
                <a:gd name="T58" fmla="*/ 90 w 476"/>
                <a:gd name="T59" fmla="*/ 363 h 408"/>
                <a:gd name="T60" fmla="*/ 45 w 476"/>
                <a:gd name="T61" fmla="*/ 363 h 408"/>
                <a:gd name="T62" fmla="*/ 45 w 476"/>
                <a:gd name="T63" fmla="*/ 317 h 408"/>
                <a:gd name="T64" fmla="*/ 68 w 476"/>
                <a:gd name="T65" fmla="*/ 204 h 408"/>
                <a:gd name="T66" fmla="*/ 45 w 476"/>
                <a:gd name="T67" fmla="*/ 181 h 408"/>
                <a:gd name="T68" fmla="*/ 68 w 476"/>
                <a:gd name="T69" fmla="*/ 113 h 408"/>
                <a:gd name="T70" fmla="*/ 0 w 476"/>
                <a:gd name="T71" fmla="*/ 68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476" h="408">
                  <a:moveTo>
                    <a:pt x="0" y="68"/>
                  </a:moveTo>
                  <a:lnTo>
                    <a:pt x="90" y="68"/>
                  </a:lnTo>
                  <a:lnTo>
                    <a:pt x="159" y="45"/>
                  </a:lnTo>
                  <a:lnTo>
                    <a:pt x="204" y="0"/>
                  </a:lnTo>
                  <a:lnTo>
                    <a:pt x="249" y="22"/>
                  </a:lnTo>
                  <a:lnTo>
                    <a:pt x="272" y="45"/>
                  </a:lnTo>
                  <a:lnTo>
                    <a:pt x="317" y="22"/>
                  </a:lnTo>
                  <a:lnTo>
                    <a:pt x="363" y="45"/>
                  </a:lnTo>
                  <a:lnTo>
                    <a:pt x="385" y="68"/>
                  </a:lnTo>
                  <a:lnTo>
                    <a:pt x="385" y="113"/>
                  </a:lnTo>
                  <a:lnTo>
                    <a:pt x="476" y="113"/>
                  </a:lnTo>
                  <a:lnTo>
                    <a:pt x="385" y="227"/>
                  </a:lnTo>
                  <a:lnTo>
                    <a:pt x="385" y="272"/>
                  </a:lnTo>
                  <a:lnTo>
                    <a:pt x="408" y="295"/>
                  </a:lnTo>
                  <a:lnTo>
                    <a:pt x="408" y="340"/>
                  </a:lnTo>
                  <a:lnTo>
                    <a:pt x="385" y="317"/>
                  </a:lnTo>
                  <a:lnTo>
                    <a:pt x="363" y="317"/>
                  </a:lnTo>
                  <a:lnTo>
                    <a:pt x="340" y="295"/>
                  </a:lnTo>
                  <a:lnTo>
                    <a:pt x="317" y="317"/>
                  </a:lnTo>
                  <a:lnTo>
                    <a:pt x="363" y="340"/>
                  </a:lnTo>
                  <a:lnTo>
                    <a:pt x="295" y="363"/>
                  </a:lnTo>
                  <a:lnTo>
                    <a:pt x="249" y="317"/>
                  </a:lnTo>
                  <a:lnTo>
                    <a:pt x="227" y="340"/>
                  </a:lnTo>
                  <a:lnTo>
                    <a:pt x="227" y="363"/>
                  </a:lnTo>
                  <a:lnTo>
                    <a:pt x="204" y="408"/>
                  </a:lnTo>
                  <a:lnTo>
                    <a:pt x="181" y="385"/>
                  </a:lnTo>
                  <a:lnTo>
                    <a:pt x="159" y="385"/>
                  </a:lnTo>
                  <a:lnTo>
                    <a:pt x="159" y="340"/>
                  </a:lnTo>
                  <a:lnTo>
                    <a:pt x="113" y="340"/>
                  </a:lnTo>
                  <a:lnTo>
                    <a:pt x="90" y="363"/>
                  </a:lnTo>
                  <a:lnTo>
                    <a:pt x="45" y="363"/>
                  </a:lnTo>
                  <a:lnTo>
                    <a:pt x="45" y="317"/>
                  </a:lnTo>
                  <a:lnTo>
                    <a:pt x="68" y="204"/>
                  </a:lnTo>
                  <a:lnTo>
                    <a:pt x="45" y="181"/>
                  </a:lnTo>
                  <a:lnTo>
                    <a:pt x="68" y="113"/>
                  </a:lnTo>
                  <a:lnTo>
                    <a:pt x="0" y="68"/>
                  </a:lnTo>
                  <a:close/>
                </a:path>
              </a:pathLst>
            </a:custGeom>
            <a:grpFill/>
            <a:ln w="12700">
              <a:solidFill>
                <a:srgbClr val="006600"/>
              </a:solidFill>
              <a:headEnd/>
              <a:tailEnd/>
            </a:ln>
            <a:sp3d prstMaterial="softEdge">
              <a:bevelT w="44450"/>
            </a:sp3d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13" name="Freeform 169"/>
            <p:cNvSpPr>
              <a:spLocks/>
            </p:cNvSpPr>
            <p:nvPr/>
          </p:nvSpPr>
          <p:spPr bwMode="auto">
            <a:xfrm>
              <a:off x="2466275" y="4812444"/>
              <a:ext cx="577425" cy="401557"/>
            </a:xfrm>
            <a:custGeom>
              <a:avLst/>
              <a:gdLst>
                <a:gd name="T0" fmla="*/ 23 w 522"/>
                <a:gd name="T1" fmla="*/ 318 h 363"/>
                <a:gd name="T2" fmla="*/ 0 w 522"/>
                <a:gd name="T3" fmla="*/ 273 h 363"/>
                <a:gd name="T4" fmla="*/ 0 w 522"/>
                <a:gd name="T5" fmla="*/ 205 h 363"/>
                <a:gd name="T6" fmla="*/ 46 w 522"/>
                <a:gd name="T7" fmla="*/ 137 h 363"/>
                <a:gd name="T8" fmla="*/ 68 w 522"/>
                <a:gd name="T9" fmla="*/ 114 h 363"/>
                <a:gd name="T10" fmla="*/ 136 w 522"/>
                <a:gd name="T11" fmla="*/ 91 h 363"/>
                <a:gd name="T12" fmla="*/ 204 w 522"/>
                <a:gd name="T13" fmla="*/ 91 h 363"/>
                <a:gd name="T14" fmla="*/ 272 w 522"/>
                <a:gd name="T15" fmla="*/ 114 h 363"/>
                <a:gd name="T16" fmla="*/ 272 w 522"/>
                <a:gd name="T17" fmla="*/ 68 h 363"/>
                <a:gd name="T18" fmla="*/ 318 w 522"/>
                <a:gd name="T19" fmla="*/ 46 h 363"/>
                <a:gd name="T20" fmla="*/ 363 w 522"/>
                <a:gd name="T21" fmla="*/ 0 h 363"/>
                <a:gd name="T22" fmla="*/ 431 w 522"/>
                <a:gd name="T23" fmla="*/ 46 h 363"/>
                <a:gd name="T24" fmla="*/ 454 w 522"/>
                <a:gd name="T25" fmla="*/ 46 h 363"/>
                <a:gd name="T26" fmla="*/ 522 w 522"/>
                <a:gd name="T27" fmla="*/ 91 h 363"/>
                <a:gd name="T28" fmla="*/ 499 w 522"/>
                <a:gd name="T29" fmla="*/ 159 h 363"/>
                <a:gd name="T30" fmla="*/ 522 w 522"/>
                <a:gd name="T31" fmla="*/ 182 h 363"/>
                <a:gd name="T32" fmla="*/ 499 w 522"/>
                <a:gd name="T33" fmla="*/ 295 h 363"/>
                <a:gd name="T34" fmla="*/ 499 w 522"/>
                <a:gd name="T35" fmla="*/ 341 h 363"/>
                <a:gd name="T36" fmla="*/ 454 w 522"/>
                <a:gd name="T37" fmla="*/ 363 h 363"/>
                <a:gd name="T38" fmla="*/ 431 w 522"/>
                <a:gd name="T39" fmla="*/ 341 h 363"/>
                <a:gd name="T40" fmla="*/ 431 w 522"/>
                <a:gd name="T41" fmla="*/ 318 h 363"/>
                <a:gd name="T42" fmla="*/ 408 w 522"/>
                <a:gd name="T43" fmla="*/ 341 h 363"/>
                <a:gd name="T44" fmla="*/ 386 w 522"/>
                <a:gd name="T45" fmla="*/ 341 h 363"/>
                <a:gd name="T46" fmla="*/ 363 w 522"/>
                <a:gd name="T47" fmla="*/ 318 h 363"/>
                <a:gd name="T48" fmla="*/ 363 w 522"/>
                <a:gd name="T49" fmla="*/ 341 h 363"/>
                <a:gd name="T50" fmla="*/ 340 w 522"/>
                <a:gd name="T51" fmla="*/ 363 h 363"/>
                <a:gd name="T52" fmla="*/ 318 w 522"/>
                <a:gd name="T53" fmla="*/ 341 h 363"/>
                <a:gd name="T54" fmla="*/ 295 w 522"/>
                <a:gd name="T55" fmla="*/ 341 h 363"/>
                <a:gd name="T56" fmla="*/ 272 w 522"/>
                <a:gd name="T57" fmla="*/ 363 h 363"/>
                <a:gd name="T58" fmla="*/ 250 w 522"/>
                <a:gd name="T59" fmla="*/ 341 h 363"/>
                <a:gd name="T60" fmla="*/ 204 w 522"/>
                <a:gd name="T61" fmla="*/ 363 h 363"/>
                <a:gd name="T62" fmla="*/ 182 w 522"/>
                <a:gd name="T63" fmla="*/ 363 h 363"/>
                <a:gd name="T64" fmla="*/ 159 w 522"/>
                <a:gd name="T65" fmla="*/ 341 h 363"/>
                <a:gd name="T66" fmla="*/ 159 w 522"/>
                <a:gd name="T67" fmla="*/ 318 h 363"/>
                <a:gd name="T68" fmla="*/ 159 w 522"/>
                <a:gd name="T69" fmla="*/ 295 h 363"/>
                <a:gd name="T70" fmla="*/ 114 w 522"/>
                <a:gd name="T71" fmla="*/ 273 h 363"/>
                <a:gd name="T72" fmla="*/ 46 w 522"/>
                <a:gd name="T73" fmla="*/ 318 h 363"/>
                <a:gd name="T74" fmla="*/ 23 w 522"/>
                <a:gd name="T75" fmla="*/ 318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522" h="363">
                  <a:moveTo>
                    <a:pt x="23" y="318"/>
                  </a:moveTo>
                  <a:lnTo>
                    <a:pt x="0" y="273"/>
                  </a:lnTo>
                  <a:lnTo>
                    <a:pt x="0" y="205"/>
                  </a:lnTo>
                  <a:lnTo>
                    <a:pt x="46" y="137"/>
                  </a:lnTo>
                  <a:lnTo>
                    <a:pt x="68" y="114"/>
                  </a:lnTo>
                  <a:lnTo>
                    <a:pt x="136" y="91"/>
                  </a:lnTo>
                  <a:lnTo>
                    <a:pt x="204" y="91"/>
                  </a:lnTo>
                  <a:lnTo>
                    <a:pt x="272" y="114"/>
                  </a:lnTo>
                  <a:lnTo>
                    <a:pt x="272" y="68"/>
                  </a:lnTo>
                  <a:lnTo>
                    <a:pt x="318" y="46"/>
                  </a:lnTo>
                  <a:lnTo>
                    <a:pt x="363" y="0"/>
                  </a:lnTo>
                  <a:lnTo>
                    <a:pt x="431" y="46"/>
                  </a:lnTo>
                  <a:lnTo>
                    <a:pt x="454" y="46"/>
                  </a:lnTo>
                  <a:lnTo>
                    <a:pt x="522" y="91"/>
                  </a:lnTo>
                  <a:lnTo>
                    <a:pt x="499" y="159"/>
                  </a:lnTo>
                  <a:lnTo>
                    <a:pt x="522" y="182"/>
                  </a:lnTo>
                  <a:lnTo>
                    <a:pt x="499" y="295"/>
                  </a:lnTo>
                  <a:lnTo>
                    <a:pt x="499" y="341"/>
                  </a:lnTo>
                  <a:lnTo>
                    <a:pt x="454" y="363"/>
                  </a:lnTo>
                  <a:lnTo>
                    <a:pt x="431" y="341"/>
                  </a:lnTo>
                  <a:lnTo>
                    <a:pt x="431" y="318"/>
                  </a:lnTo>
                  <a:lnTo>
                    <a:pt x="408" y="341"/>
                  </a:lnTo>
                  <a:lnTo>
                    <a:pt x="386" y="341"/>
                  </a:lnTo>
                  <a:lnTo>
                    <a:pt x="363" y="318"/>
                  </a:lnTo>
                  <a:lnTo>
                    <a:pt x="363" y="341"/>
                  </a:lnTo>
                  <a:lnTo>
                    <a:pt x="340" y="363"/>
                  </a:lnTo>
                  <a:lnTo>
                    <a:pt x="318" y="341"/>
                  </a:lnTo>
                  <a:lnTo>
                    <a:pt x="295" y="341"/>
                  </a:lnTo>
                  <a:lnTo>
                    <a:pt x="272" y="363"/>
                  </a:lnTo>
                  <a:lnTo>
                    <a:pt x="250" y="341"/>
                  </a:lnTo>
                  <a:lnTo>
                    <a:pt x="204" y="363"/>
                  </a:lnTo>
                  <a:lnTo>
                    <a:pt x="182" y="363"/>
                  </a:lnTo>
                  <a:lnTo>
                    <a:pt x="159" y="341"/>
                  </a:lnTo>
                  <a:lnTo>
                    <a:pt x="159" y="318"/>
                  </a:lnTo>
                  <a:lnTo>
                    <a:pt x="159" y="295"/>
                  </a:lnTo>
                  <a:lnTo>
                    <a:pt x="114" y="273"/>
                  </a:lnTo>
                  <a:lnTo>
                    <a:pt x="46" y="318"/>
                  </a:lnTo>
                  <a:lnTo>
                    <a:pt x="23" y="318"/>
                  </a:lnTo>
                  <a:close/>
                </a:path>
              </a:pathLst>
            </a:custGeom>
            <a:grpFill/>
            <a:ln w="12700">
              <a:solidFill>
                <a:srgbClr val="006600"/>
              </a:solidFill>
              <a:headEnd/>
              <a:tailEnd/>
            </a:ln>
            <a:sp3d prstMaterial="softEdge">
              <a:bevelT w="44450"/>
            </a:sp3d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" name="グループ化 5"/>
          <p:cNvGrpSpPr/>
          <p:nvPr/>
        </p:nvGrpSpPr>
        <p:grpSpPr>
          <a:xfrm>
            <a:off x="5024864" y="296863"/>
            <a:ext cx="4039761" cy="4465801"/>
            <a:chOff x="5024864" y="296863"/>
            <a:chExt cx="4039761" cy="4465801"/>
          </a:xfrm>
          <a:solidFill>
            <a:srgbClr val="00B050"/>
          </a:solidFill>
          <a:effectLst/>
          <a:scene3d>
            <a:camera prst="orthographicFront"/>
            <a:lightRig rig="brightRoom" dir="t"/>
          </a:scene3d>
        </p:grpSpPr>
        <p:sp>
          <p:nvSpPr>
            <p:cNvPr id="6271" name="Freeform 127"/>
            <p:cNvSpPr>
              <a:spLocks/>
            </p:cNvSpPr>
            <p:nvPr/>
          </p:nvSpPr>
          <p:spPr bwMode="auto">
            <a:xfrm>
              <a:off x="6179714" y="2831208"/>
              <a:ext cx="576319" cy="928117"/>
            </a:xfrm>
            <a:custGeom>
              <a:avLst/>
              <a:gdLst>
                <a:gd name="T0" fmla="*/ 159 w 521"/>
                <a:gd name="T1" fmla="*/ 0 h 839"/>
                <a:gd name="T2" fmla="*/ 204 w 521"/>
                <a:gd name="T3" fmla="*/ 68 h 839"/>
                <a:gd name="T4" fmla="*/ 136 w 521"/>
                <a:gd name="T5" fmla="*/ 181 h 839"/>
                <a:gd name="T6" fmla="*/ 68 w 521"/>
                <a:gd name="T7" fmla="*/ 227 h 839"/>
                <a:gd name="T8" fmla="*/ 22 w 521"/>
                <a:gd name="T9" fmla="*/ 227 h 839"/>
                <a:gd name="T10" fmla="*/ 22 w 521"/>
                <a:gd name="T11" fmla="*/ 272 h 839"/>
                <a:gd name="T12" fmla="*/ 45 w 521"/>
                <a:gd name="T13" fmla="*/ 272 h 839"/>
                <a:gd name="T14" fmla="*/ 68 w 521"/>
                <a:gd name="T15" fmla="*/ 249 h 839"/>
                <a:gd name="T16" fmla="*/ 136 w 521"/>
                <a:gd name="T17" fmla="*/ 295 h 839"/>
                <a:gd name="T18" fmla="*/ 113 w 521"/>
                <a:gd name="T19" fmla="*/ 431 h 839"/>
                <a:gd name="T20" fmla="*/ 45 w 521"/>
                <a:gd name="T21" fmla="*/ 567 h 839"/>
                <a:gd name="T22" fmla="*/ 22 w 521"/>
                <a:gd name="T23" fmla="*/ 589 h 839"/>
                <a:gd name="T24" fmla="*/ 0 w 521"/>
                <a:gd name="T25" fmla="*/ 635 h 839"/>
                <a:gd name="T26" fmla="*/ 45 w 521"/>
                <a:gd name="T27" fmla="*/ 635 h 839"/>
                <a:gd name="T28" fmla="*/ 159 w 521"/>
                <a:gd name="T29" fmla="*/ 725 h 839"/>
                <a:gd name="T30" fmla="*/ 159 w 521"/>
                <a:gd name="T31" fmla="*/ 771 h 839"/>
                <a:gd name="T32" fmla="*/ 204 w 521"/>
                <a:gd name="T33" fmla="*/ 839 h 839"/>
                <a:gd name="T34" fmla="*/ 295 w 521"/>
                <a:gd name="T35" fmla="*/ 794 h 839"/>
                <a:gd name="T36" fmla="*/ 317 w 521"/>
                <a:gd name="T37" fmla="*/ 657 h 839"/>
                <a:gd name="T38" fmla="*/ 295 w 521"/>
                <a:gd name="T39" fmla="*/ 567 h 839"/>
                <a:gd name="T40" fmla="*/ 408 w 521"/>
                <a:gd name="T41" fmla="*/ 431 h 839"/>
                <a:gd name="T42" fmla="*/ 431 w 521"/>
                <a:gd name="T43" fmla="*/ 340 h 839"/>
                <a:gd name="T44" fmla="*/ 453 w 521"/>
                <a:gd name="T45" fmla="*/ 317 h 839"/>
                <a:gd name="T46" fmla="*/ 453 w 521"/>
                <a:gd name="T47" fmla="*/ 249 h 839"/>
                <a:gd name="T48" fmla="*/ 499 w 521"/>
                <a:gd name="T49" fmla="*/ 204 h 839"/>
                <a:gd name="T50" fmla="*/ 521 w 521"/>
                <a:gd name="T51" fmla="*/ 204 h 839"/>
                <a:gd name="T52" fmla="*/ 499 w 521"/>
                <a:gd name="T53" fmla="*/ 181 h 839"/>
                <a:gd name="T54" fmla="*/ 521 w 521"/>
                <a:gd name="T55" fmla="*/ 136 h 839"/>
                <a:gd name="T56" fmla="*/ 499 w 521"/>
                <a:gd name="T57" fmla="*/ 68 h 839"/>
                <a:gd name="T58" fmla="*/ 408 w 521"/>
                <a:gd name="T59" fmla="*/ 90 h 839"/>
                <a:gd name="T60" fmla="*/ 363 w 521"/>
                <a:gd name="T61" fmla="*/ 45 h 839"/>
                <a:gd name="T62" fmla="*/ 272 w 521"/>
                <a:gd name="T63" fmla="*/ 68 h 839"/>
                <a:gd name="T64" fmla="*/ 159 w 521"/>
                <a:gd name="T65" fmla="*/ 0 h 8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521" h="839">
                  <a:moveTo>
                    <a:pt x="159" y="0"/>
                  </a:moveTo>
                  <a:lnTo>
                    <a:pt x="204" y="68"/>
                  </a:lnTo>
                  <a:lnTo>
                    <a:pt x="136" y="181"/>
                  </a:lnTo>
                  <a:lnTo>
                    <a:pt x="68" y="227"/>
                  </a:lnTo>
                  <a:lnTo>
                    <a:pt x="22" y="227"/>
                  </a:lnTo>
                  <a:lnTo>
                    <a:pt x="22" y="272"/>
                  </a:lnTo>
                  <a:lnTo>
                    <a:pt x="45" y="272"/>
                  </a:lnTo>
                  <a:lnTo>
                    <a:pt x="68" y="249"/>
                  </a:lnTo>
                  <a:lnTo>
                    <a:pt x="136" y="295"/>
                  </a:lnTo>
                  <a:lnTo>
                    <a:pt x="113" y="431"/>
                  </a:lnTo>
                  <a:lnTo>
                    <a:pt x="45" y="567"/>
                  </a:lnTo>
                  <a:lnTo>
                    <a:pt x="22" y="589"/>
                  </a:lnTo>
                  <a:lnTo>
                    <a:pt x="0" y="635"/>
                  </a:lnTo>
                  <a:lnTo>
                    <a:pt x="45" y="635"/>
                  </a:lnTo>
                  <a:lnTo>
                    <a:pt x="159" y="725"/>
                  </a:lnTo>
                  <a:lnTo>
                    <a:pt x="159" y="771"/>
                  </a:lnTo>
                  <a:lnTo>
                    <a:pt x="204" y="839"/>
                  </a:lnTo>
                  <a:lnTo>
                    <a:pt x="295" y="794"/>
                  </a:lnTo>
                  <a:lnTo>
                    <a:pt x="317" y="657"/>
                  </a:lnTo>
                  <a:lnTo>
                    <a:pt x="295" y="567"/>
                  </a:lnTo>
                  <a:lnTo>
                    <a:pt x="408" y="431"/>
                  </a:lnTo>
                  <a:lnTo>
                    <a:pt x="431" y="340"/>
                  </a:lnTo>
                  <a:lnTo>
                    <a:pt x="453" y="317"/>
                  </a:lnTo>
                  <a:lnTo>
                    <a:pt x="453" y="249"/>
                  </a:lnTo>
                  <a:lnTo>
                    <a:pt x="499" y="204"/>
                  </a:lnTo>
                  <a:lnTo>
                    <a:pt x="521" y="204"/>
                  </a:lnTo>
                  <a:lnTo>
                    <a:pt x="499" y="181"/>
                  </a:lnTo>
                  <a:lnTo>
                    <a:pt x="521" y="136"/>
                  </a:lnTo>
                  <a:lnTo>
                    <a:pt x="499" y="68"/>
                  </a:lnTo>
                  <a:lnTo>
                    <a:pt x="408" y="90"/>
                  </a:lnTo>
                  <a:lnTo>
                    <a:pt x="363" y="45"/>
                  </a:lnTo>
                  <a:lnTo>
                    <a:pt x="272" y="68"/>
                  </a:lnTo>
                  <a:lnTo>
                    <a:pt x="159" y="0"/>
                  </a:lnTo>
                  <a:close/>
                </a:path>
              </a:pathLst>
            </a:custGeom>
            <a:grpFill/>
            <a:ln w="12700">
              <a:solidFill>
                <a:srgbClr val="006600"/>
              </a:solidFill>
              <a:headEnd/>
              <a:tailEnd/>
            </a:ln>
            <a:sp3d prstMaterial="softEdge">
              <a:bevelT w="44450"/>
            </a:sp3d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72" name="Freeform 128"/>
            <p:cNvSpPr>
              <a:spLocks/>
            </p:cNvSpPr>
            <p:nvPr/>
          </p:nvSpPr>
          <p:spPr bwMode="auto">
            <a:xfrm>
              <a:off x="5351187" y="3809105"/>
              <a:ext cx="175882" cy="225668"/>
            </a:xfrm>
            <a:custGeom>
              <a:avLst/>
              <a:gdLst>
                <a:gd name="T0" fmla="*/ 159 w 159"/>
                <a:gd name="T1" fmla="*/ 0 h 204"/>
                <a:gd name="T2" fmla="*/ 68 w 159"/>
                <a:gd name="T3" fmla="*/ 23 h 204"/>
                <a:gd name="T4" fmla="*/ 0 w 159"/>
                <a:gd name="T5" fmla="*/ 91 h 204"/>
                <a:gd name="T6" fmla="*/ 0 w 159"/>
                <a:gd name="T7" fmla="*/ 136 h 204"/>
                <a:gd name="T8" fmla="*/ 46 w 159"/>
                <a:gd name="T9" fmla="*/ 114 h 204"/>
                <a:gd name="T10" fmla="*/ 46 w 159"/>
                <a:gd name="T11" fmla="*/ 136 h 204"/>
                <a:gd name="T12" fmla="*/ 23 w 159"/>
                <a:gd name="T13" fmla="*/ 159 h 204"/>
                <a:gd name="T14" fmla="*/ 0 w 159"/>
                <a:gd name="T15" fmla="*/ 204 h 204"/>
                <a:gd name="T16" fmla="*/ 91 w 159"/>
                <a:gd name="T17" fmla="*/ 182 h 204"/>
                <a:gd name="T18" fmla="*/ 136 w 159"/>
                <a:gd name="T19" fmla="*/ 136 h 204"/>
                <a:gd name="T20" fmla="*/ 136 w 159"/>
                <a:gd name="T21" fmla="*/ 114 h 204"/>
                <a:gd name="T22" fmla="*/ 91 w 159"/>
                <a:gd name="T23" fmla="*/ 114 h 204"/>
                <a:gd name="T24" fmla="*/ 91 w 159"/>
                <a:gd name="T25" fmla="*/ 91 h 204"/>
                <a:gd name="T26" fmla="*/ 136 w 159"/>
                <a:gd name="T27" fmla="*/ 46 h 204"/>
                <a:gd name="T28" fmla="*/ 159 w 159"/>
                <a:gd name="T29" fmla="*/ 0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59" h="204">
                  <a:moveTo>
                    <a:pt x="159" y="0"/>
                  </a:moveTo>
                  <a:lnTo>
                    <a:pt x="68" y="23"/>
                  </a:lnTo>
                  <a:lnTo>
                    <a:pt x="0" y="91"/>
                  </a:lnTo>
                  <a:lnTo>
                    <a:pt x="0" y="136"/>
                  </a:lnTo>
                  <a:lnTo>
                    <a:pt x="46" y="114"/>
                  </a:lnTo>
                  <a:lnTo>
                    <a:pt x="46" y="136"/>
                  </a:lnTo>
                  <a:lnTo>
                    <a:pt x="23" y="159"/>
                  </a:lnTo>
                  <a:lnTo>
                    <a:pt x="0" y="204"/>
                  </a:lnTo>
                  <a:lnTo>
                    <a:pt x="91" y="182"/>
                  </a:lnTo>
                  <a:lnTo>
                    <a:pt x="136" y="136"/>
                  </a:lnTo>
                  <a:lnTo>
                    <a:pt x="136" y="114"/>
                  </a:lnTo>
                  <a:lnTo>
                    <a:pt x="91" y="114"/>
                  </a:lnTo>
                  <a:lnTo>
                    <a:pt x="91" y="91"/>
                  </a:lnTo>
                  <a:lnTo>
                    <a:pt x="136" y="46"/>
                  </a:lnTo>
                  <a:lnTo>
                    <a:pt x="159" y="0"/>
                  </a:lnTo>
                  <a:close/>
                </a:path>
              </a:pathLst>
            </a:custGeom>
            <a:grpFill/>
            <a:ln w="12700">
              <a:solidFill>
                <a:srgbClr val="006600"/>
              </a:solidFill>
              <a:headEnd/>
              <a:tailEnd/>
            </a:ln>
            <a:sp3d prstMaterial="softEdge">
              <a:bevelT w="44450"/>
            </a:sp3d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92" name="Freeform 148"/>
            <p:cNvSpPr>
              <a:spLocks/>
            </p:cNvSpPr>
            <p:nvPr/>
          </p:nvSpPr>
          <p:spPr bwMode="auto">
            <a:xfrm>
              <a:off x="6530372" y="296863"/>
              <a:ext cx="2534253" cy="2081902"/>
            </a:xfrm>
            <a:custGeom>
              <a:avLst/>
              <a:gdLst>
                <a:gd name="T0" fmla="*/ 114 w 2291"/>
                <a:gd name="T1" fmla="*/ 1588 h 1882"/>
                <a:gd name="T2" fmla="*/ 23 w 2291"/>
                <a:gd name="T3" fmla="*/ 1701 h 1882"/>
                <a:gd name="T4" fmla="*/ 0 w 2291"/>
                <a:gd name="T5" fmla="*/ 1860 h 1882"/>
                <a:gd name="T6" fmla="*/ 114 w 2291"/>
                <a:gd name="T7" fmla="*/ 1814 h 1882"/>
                <a:gd name="T8" fmla="*/ 182 w 2291"/>
                <a:gd name="T9" fmla="*/ 1746 h 1882"/>
                <a:gd name="T10" fmla="*/ 272 w 2291"/>
                <a:gd name="T11" fmla="*/ 1701 h 1882"/>
                <a:gd name="T12" fmla="*/ 386 w 2291"/>
                <a:gd name="T13" fmla="*/ 1814 h 1882"/>
                <a:gd name="T14" fmla="*/ 409 w 2291"/>
                <a:gd name="T15" fmla="*/ 1701 h 1882"/>
                <a:gd name="T16" fmla="*/ 272 w 2291"/>
                <a:gd name="T17" fmla="*/ 1565 h 1882"/>
                <a:gd name="T18" fmla="*/ 182 w 2291"/>
                <a:gd name="T19" fmla="*/ 1452 h 1882"/>
                <a:gd name="T20" fmla="*/ 318 w 2291"/>
                <a:gd name="T21" fmla="*/ 1316 h 1882"/>
                <a:gd name="T22" fmla="*/ 386 w 2291"/>
                <a:gd name="T23" fmla="*/ 1338 h 1882"/>
                <a:gd name="T24" fmla="*/ 409 w 2291"/>
                <a:gd name="T25" fmla="*/ 1384 h 1882"/>
                <a:gd name="T26" fmla="*/ 454 w 2291"/>
                <a:gd name="T27" fmla="*/ 1474 h 1882"/>
                <a:gd name="T28" fmla="*/ 567 w 2291"/>
                <a:gd name="T29" fmla="*/ 1452 h 1882"/>
                <a:gd name="T30" fmla="*/ 794 w 2291"/>
                <a:gd name="T31" fmla="*/ 1429 h 1882"/>
                <a:gd name="T32" fmla="*/ 907 w 2291"/>
                <a:gd name="T33" fmla="*/ 1542 h 1882"/>
                <a:gd name="T34" fmla="*/ 1089 w 2291"/>
                <a:gd name="T35" fmla="*/ 1746 h 1882"/>
                <a:gd name="T36" fmla="*/ 1225 w 2291"/>
                <a:gd name="T37" fmla="*/ 1882 h 1882"/>
                <a:gd name="T38" fmla="*/ 1270 w 2291"/>
                <a:gd name="T39" fmla="*/ 1724 h 1882"/>
                <a:gd name="T40" fmla="*/ 1679 w 2291"/>
                <a:gd name="T41" fmla="*/ 1474 h 1882"/>
                <a:gd name="T42" fmla="*/ 1792 w 2291"/>
                <a:gd name="T43" fmla="*/ 1520 h 1882"/>
                <a:gd name="T44" fmla="*/ 1928 w 2291"/>
                <a:gd name="T45" fmla="*/ 1497 h 1882"/>
                <a:gd name="T46" fmla="*/ 1996 w 2291"/>
                <a:gd name="T47" fmla="*/ 1542 h 1882"/>
                <a:gd name="T48" fmla="*/ 2223 w 2291"/>
                <a:gd name="T49" fmla="*/ 1497 h 1882"/>
                <a:gd name="T50" fmla="*/ 2178 w 2291"/>
                <a:gd name="T51" fmla="*/ 1452 h 1882"/>
                <a:gd name="T52" fmla="*/ 2155 w 2291"/>
                <a:gd name="T53" fmla="*/ 1361 h 1882"/>
                <a:gd name="T54" fmla="*/ 2132 w 2291"/>
                <a:gd name="T55" fmla="*/ 1247 h 1882"/>
                <a:gd name="T56" fmla="*/ 2246 w 2291"/>
                <a:gd name="T57" fmla="*/ 1021 h 1882"/>
                <a:gd name="T58" fmla="*/ 2291 w 2291"/>
                <a:gd name="T59" fmla="*/ 953 h 1882"/>
                <a:gd name="T60" fmla="*/ 2223 w 2291"/>
                <a:gd name="T61" fmla="*/ 975 h 1882"/>
                <a:gd name="T62" fmla="*/ 2064 w 2291"/>
                <a:gd name="T63" fmla="*/ 1066 h 1882"/>
                <a:gd name="T64" fmla="*/ 1883 w 2291"/>
                <a:gd name="T65" fmla="*/ 1021 h 1882"/>
                <a:gd name="T66" fmla="*/ 1815 w 2291"/>
                <a:gd name="T67" fmla="*/ 975 h 1882"/>
                <a:gd name="T68" fmla="*/ 1837 w 2291"/>
                <a:gd name="T69" fmla="*/ 907 h 1882"/>
                <a:gd name="T70" fmla="*/ 1747 w 2291"/>
                <a:gd name="T71" fmla="*/ 907 h 1882"/>
                <a:gd name="T72" fmla="*/ 1679 w 2291"/>
                <a:gd name="T73" fmla="*/ 885 h 1882"/>
                <a:gd name="T74" fmla="*/ 1588 w 2291"/>
                <a:gd name="T75" fmla="*/ 726 h 1882"/>
                <a:gd name="T76" fmla="*/ 1361 w 2291"/>
                <a:gd name="T77" fmla="*/ 363 h 1882"/>
                <a:gd name="T78" fmla="*/ 1270 w 2291"/>
                <a:gd name="T79" fmla="*/ 113 h 1882"/>
                <a:gd name="T80" fmla="*/ 1180 w 2291"/>
                <a:gd name="T81" fmla="*/ 45 h 1882"/>
                <a:gd name="T82" fmla="*/ 1044 w 2291"/>
                <a:gd name="T83" fmla="*/ 113 h 1882"/>
                <a:gd name="T84" fmla="*/ 1044 w 2291"/>
                <a:gd name="T85" fmla="*/ 476 h 1882"/>
                <a:gd name="T86" fmla="*/ 930 w 2291"/>
                <a:gd name="T87" fmla="*/ 726 h 1882"/>
                <a:gd name="T88" fmla="*/ 794 w 2291"/>
                <a:gd name="T89" fmla="*/ 817 h 1882"/>
                <a:gd name="T90" fmla="*/ 771 w 2291"/>
                <a:gd name="T91" fmla="*/ 907 h 1882"/>
                <a:gd name="T92" fmla="*/ 771 w 2291"/>
                <a:gd name="T93" fmla="*/ 1021 h 1882"/>
                <a:gd name="T94" fmla="*/ 635 w 2291"/>
                <a:gd name="T95" fmla="*/ 1134 h 1882"/>
                <a:gd name="T96" fmla="*/ 567 w 2291"/>
                <a:gd name="T97" fmla="*/ 1043 h 1882"/>
                <a:gd name="T98" fmla="*/ 409 w 2291"/>
                <a:gd name="T99" fmla="*/ 953 h 1882"/>
                <a:gd name="T100" fmla="*/ 340 w 2291"/>
                <a:gd name="T101" fmla="*/ 998 h 1882"/>
                <a:gd name="T102" fmla="*/ 386 w 2291"/>
                <a:gd name="T103" fmla="*/ 1134 h 1882"/>
                <a:gd name="T104" fmla="*/ 272 w 2291"/>
                <a:gd name="T105" fmla="*/ 1225 h 1882"/>
                <a:gd name="T106" fmla="*/ 204 w 2291"/>
                <a:gd name="T107" fmla="*/ 1225 h 1882"/>
                <a:gd name="T108" fmla="*/ 91 w 2291"/>
                <a:gd name="T109" fmla="*/ 1225 h 1882"/>
                <a:gd name="T110" fmla="*/ 68 w 2291"/>
                <a:gd name="T111" fmla="*/ 1316 h 1882"/>
                <a:gd name="T112" fmla="*/ 23 w 2291"/>
                <a:gd name="T113" fmla="*/ 1429 h 1882"/>
                <a:gd name="T114" fmla="*/ 46 w 2291"/>
                <a:gd name="T115" fmla="*/ 1497 h 18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291" h="1882">
                  <a:moveTo>
                    <a:pt x="68" y="1497"/>
                  </a:moveTo>
                  <a:lnTo>
                    <a:pt x="114" y="1588"/>
                  </a:lnTo>
                  <a:lnTo>
                    <a:pt x="91" y="1656"/>
                  </a:lnTo>
                  <a:lnTo>
                    <a:pt x="23" y="1701"/>
                  </a:lnTo>
                  <a:lnTo>
                    <a:pt x="0" y="1769"/>
                  </a:lnTo>
                  <a:lnTo>
                    <a:pt x="0" y="1860"/>
                  </a:lnTo>
                  <a:lnTo>
                    <a:pt x="46" y="1882"/>
                  </a:lnTo>
                  <a:lnTo>
                    <a:pt x="114" y="1814"/>
                  </a:lnTo>
                  <a:lnTo>
                    <a:pt x="159" y="1814"/>
                  </a:lnTo>
                  <a:lnTo>
                    <a:pt x="182" y="1746"/>
                  </a:lnTo>
                  <a:lnTo>
                    <a:pt x="227" y="1746"/>
                  </a:lnTo>
                  <a:lnTo>
                    <a:pt x="272" y="1701"/>
                  </a:lnTo>
                  <a:lnTo>
                    <a:pt x="318" y="1746"/>
                  </a:lnTo>
                  <a:lnTo>
                    <a:pt x="386" y="1814"/>
                  </a:lnTo>
                  <a:lnTo>
                    <a:pt x="454" y="1769"/>
                  </a:lnTo>
                  <a:lnTo>
                    <a:pt x="409" y="1701"/>
                  </a:lnTo>
                  <a:lnTo>
                    <a:pt x="340" y="1565"/>
                  </a:lnTo>
                  <a:lnTo>
                    <a:pt x="272" y="1565"/>
                  </a:lnTo>
                  <a:lnTo>
                    <a:pt x="227" y="1497"/>
                  </a:lnTo>
                  <a:lnTo>
                    <a:pt x="182" y="1452"/>
                  </a:lnTo>
                  <a:lnTo>
                    <a:pt x="250" y="1361"/>
                  </a:lnTo>
                  <a:lnTo>
                    <a:pt x="318" y="1316"/>
                  </a:lnTo>
                  <a:lnTo>
                    <a:pt x="340" y="1338"/>
                  </a:lnTo>
                  <a:lnTo>
                    <a:pt x="386" y="1338"/>
                  </a:lnTo>
                  <a:lnTo>
                    <a:pt x="431" y="1361"/>
                  </a:lnTo>
                  <a:lnTo>
                    <a:pt x="409" y="1384"/>
                  </a:lnTo>
                  <a:lnTo>
                    <a:pt x="454" y="1429"/>
                  </a:lnTo>
                  <a:lnTo>
                    <a:pt x="454" y="1474"/>
                  </a:lnTo>
                  <a:lnTo>
                    <a:pt x="477" y="1520"/>
                  </a:lnTo>
                  <a:lnTo>
                    <a:pt x="567" y="1452"/>
                  </a:lnTo>
                  <a:lnTo>
                    <a:pt x="681" y="1406"/>
                  </a:lnTo>
                  <a:lnTo>
                    <a:pt x="794" y="1429"/>
                  </a:lnTo>
                  <a:lnTo>
                    <a:pt x="862" y="1520"/>
                  </a:lnTo>
                  <a:lnTo>
                    <a:pt x="907" y="1542"/>
                  </a:lnTo>
                  <a:lnTo>
                    <a:pt x="975" y="1656"/>
                  </a:lnTo>
                  <a:lnTo>
                    <a:pt x="1089" y="1746"/>
                  </a:lnTo>
                  <a:lnTo>
                    <a:pt x="1202" y="1814"/>
                  </a:lnTo>
                  <a:lnTo>
                    <a:pt x="1225" y="1882"/>
                  </a:lnTo>
                  <a:lnTo>
                    <a:pt x="1293" y="1769"/>
                  </a:lnTo>
                  <a:lnTo>
                    <a:pt x="1270" y="1724"/>
                  </a:lnTo>
                  <a:lnTo>
                    <a:pt x="1452" y="1588"/>
                  </a:lnTo>
                  <a:lnTo>
                    <a:pt x="1679" y="1474"/>
                  </a:lnTo>
                  <a:lnTo>
                    <a:pt x="1769" y="1474"/>
                  </a:lnTo>
                  <a:lnTo>
                    <a:pt x="1792" y="1520"/>
                  </a:lnTo>
                  <a:lnTo>
                    <a:pt x="1905" y="1542"/>
                  </a:lnTo>
                  <a:lnTo>
                    <a:pt x="1928" y="1497"/>
                  </a:lnTo>
                  <a:lnTo>
                    <a:pt x="1996" y="1497"/>
                  </a:lnTo>
                  <a:lnTo>
                    <a:pt x="1996" y="1542"/>
                  </a:lnTo>
                  <a:lnTo>
                    <a:pt x="2087" y="1474"/>
                  </a:lnTo>
                  <a:lnTo>
                    <a:pt x="2223" y="1497"/>
                  </a:lnTo>
                  <a:lnTo>
                    <a:pt x="2246" y="1452"/>
                  </a:lnTo>
                  <a:lnTo>
                    <a:pt x="2178" y="1452"/>
                  </a:lnTo>
                  <a:lnTo>
                    <a:pt x="2109" y="1384"/>
                  </a:lnTo>
                  <a:lnTo>
                    <a:pt x="2155" y="1361"/>
                  </a:lnTo>
                  <a:lnTo>
                    <a:pt x="2178" y="1247"/>
                  </a:lnTo>
                  <a:lnTo>
                    <a:pt x="2132" y="1247"/>
                  </a:lnTo>
                  <a:lnTo>
                    <a:pt x="2132" y="1157"/>
                  </a:lnTo>
                  <a:lnTo>
                    <a:pt x="2246" y="1021"/>
                  </a:lnTo>
                  <a:lnTo>
                    <a:pt x="2246" y="998"/>
                  </a:lnTo>
                  <a:lnTo>
                    <a:pt x="2291" y="953"/>
                  </a:lnTo>
                  <a:lnTo>
                    <a:pt x="2291" y="907"/>
                  </a:lnTo>
                  <a:lnTo>
                    <a:pt x="2223" y="975"/>
                  </a:lnTo>
                  <a:lnTo>
                    <a:pt x="2155" y="998"/>
                  </a:lnTo>
                  <a:lnTo>
                    <a:pt x="2064" y="1066"/>
                  </a:lnTo>
                  <a:lnTo>
                    <a:pt x="1996" y="1066"/>
                  </a:lnTo>
                  <a:lnTo>
                    <a:pt x="1883" y="1021"/>
                  </a:lnTo>
                  <a:lnTo>
                    <a:pt x="1860" y="953"/>
                  </a:lnTo>
                  <a:lnTo>
                    <a:pt x="1815" y="975"/>
                  </a:lnTo>
                  <a:lnTo>
                    <a:pt x="1792" y="953"/>
                  </a:lnTo>
                  <a:lnTo>
                    <a:pt x="1837" y="907"/>
                  </a:lnTo>
                  <a:lnTo>
                    <a:pt x="1769" y="885"/>
                  </a:lnTo>
                  <a:lnTo>
                    <a:pt x="1747" y="907"/>
                  </a:lnTo>
                  <a:lnTo>
                    <a:pt x="1701" y="885"/>
                  </a:lnTo>
                  <a:lnTo>
                    <a:pt x="1679" y="885"/>
                  </a:lnTo>
                  <a:lnTo>
                    <a:pt x="1679" y="817"/>
                  </a:lnTo>
                  <a:lnTo>
                    <a:pt x="1588" y="726"/>
                  </a:lnTo>
                  <a:lnTo>
                    <a:pt x="1474" y="590"/>
                  </a:lnTo>
                  <a:lnTo>
                    <a:pt x="1361" y="363"/>
                  </a:lnTo>
                  <a:lnTo>
                    <a:pt x="1361" y="295"/>
                  </a:lnTo>
                  <a:lnTo>
                    <a:pt x="1270" y="113"/>
                  </a:lnTo>
                  <a:lnTo>
                    <a:pt x="1225" y="0"/>
                  </a:lnTo>
                  <a:lnTo>
                    <a:pt x="1180" y="45"/>
                  </a:lnTo>
                  <a:lnTo>
                    <a:pt x="1112" y="45"/>
                  </a:lnTo>
                  <a:lnTo>
                    <a:pt x="1044" y="113"/>
                  </a:lnTo>
                  <a:lnTo>
                    <a:pt x="1066" y="272"/>
                  </a:lnTo>
                  <a:lnTo>
                    <a:pt x="1044" y="476"/>
                  </a:lnTo>
                  <a:lnTo>
                    <a:pt x="953" y="590"/>
                  </a:lnTo>
                  <a:lnTo>
                    <a:pt x="930" y="726"/>
                  </a:lnTo>
                  <a:lnTo>
                    <a:pt x="885" y="794"/>
                  </a:lnTo>
                  <a:lnTo>
                    <a:pt x="794" y="817"/>
                  </a:lnTo>
                  <a:lnTo>
                    <a:pt x="771" y="862"/>
                  </a:lnTo>
                  <a:lnTo>
                    <a:pt x="771" y="907"/>
                  </a:lnTo>
                  <a:lnTo>
                    <a:pt x="749" y="953"/>
                  </a:lnTo>
                  <a:lnTo>
                    <a:pt x="771" y="1021"/>
                  </a:lnTo>
                  <a:lnTo>
                    <a:pt x="749" y="1066"/>
                  </a:lnTo>
                  <a:lnTo>
                    <a:pt x="635" y="1134"/>
                  </a:lnTo>
                  <a:lnTo>
                    <a:pt x="567" y="1089"/>
                  </a:lnTo>
                  <a:lnTo>
                    <a:pt x="567" y="1043"/>
                  </a:lnTo>
                  <a:lnTo>
                    <a:pt x="522" y="1066"/>
                  </a:lnTo>
                  <a:lnTo>
                    <a:pt x="409" y="953"/>
                  </a:lnTo>
                  <a:lnTo>
                    <a:pt x="363" y="953"/>
                  </a:lnTo>
                  <a:lnTo>
                    <a:pt x="340" y="998"/>
                  </a:lnTo>
                  <a:lnTo>
                    <a:pt x="386" y="1066"/>
                  </a:lnTo>
                  <a:lnTo>
                    <a:pt x="386" y="1134"/>
                  </a:lnTo>
                  <a:lnTo>
                    <a:pt x="318" y="1157"/>
                  </a:lnTo>
                  <a:lnTo>
                    <a:pt x="272" y="1225"/>
                  </a:lnTo>
                  <a:lnTo>
                    <a:pt x="250" y="1202"/>
                  </a:lnTo>
                  <a:lnTo>
                    <a:pt x="204" y="1225"/>
                  </a:lnTo>
                  <a:lnTo>
                    <a:pt x="136" y="1247"/>
                  </a:lnTo>
                  <a:lnTo>
                    <a:pt x="91" y="1225"/>
                  </a:lnTo>
                  <a:lnTo>
                    <a:pt x="68" y="1270"/>
                  </a:lnTo>
                  <a:lnTo>
                    <a:pt x="68" y="1316"/>
                  </a:lnTo>
                  <a:lnTo>
                    <a:pt x="23" y="1384"/>
                  </a:lnTo>
                  <a:lnTo>
                    <a:pt x="23" y="1429"/>
                  </a:lnTo>
                  <a:lnTo>
                    <a:pt x="46" y="1452"/>
                  </a:lnTo>
                  <a:lnTo>
                    <a:pt x="46" y="1497"/>
                  </a:lnTo>
                  <a:lnTo>
                    <a:pt x="68" y="1497"/>
                  </a:lnTo>
                  <a:close/>
                </a:path>
              </a:pathLst>
            </a:custGeom>
            <a:grpFill/>
            <a:ln w="12700">
              <a:solidFill>
                <a:srgbClr val="006600"/>
              </a:solidFill>
              <a:headEnd/>
              <a:tailEnd/>
            </a:ln>
            <a:sp3d prstMaterial="softEdge">
              <a:bevelT w="44450"/>
            </a:sp3d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14" name="Freeform 170"/>
            <p:cNvSpPr>
              <a:spLocks/>
            </p:cNvSpPr>
            <p:nvPr/>
          </p:nvSpPr>
          <p:spPr bwMode="auto">
            <a:xfrm>
              <a:off x="5652067" y="4085659"/>
              <a:ext cx="778749" cy="677005"/>
            </a:xfrm>
            <a:custGeom>
              <a:avLst/>
              <a:gdLst>
                <a:gd name="T0" fmla="*/ 0 w 704"/>
                <a:gd name="T1" fmla="*/ 453 h 612"/>
                <a:gd name="T2" fmla="*/ 0 w 704"/>
                <a:gd name="T3" fmla="*/ 340 h 612"/>
                <a:gd name="T4" fmla="*/ 23 w 704"/>
                <a:gd name="T5" fmla="*/ 317 h 612"/>
                <a:gd name="T6" fmla="*/ 0 w 704"/>
                <a:gd name="T7" fmla="*/ 249 h 612"/>
                <a:gd name="T8" fmla="*/ 46 w 704"/>
                <a:gd name="T9" fmla="*/ 204 h 612"/>
                <a:gd name="T10" fmla="*/ 159 w 704"/>
                <a:gd name="T11" fmla="*/ 204 h 612"/>
                <a:gd name="T12" fmla="*/ 227 w 704"/>
                <a:gd name="T13" fmla="*/ 90 h 612"/>
                <a:gd name="T14" fmla="*/ 273 w 704"/>
                <a:gd name="T15" fmla="*/ 90 h 612"/>
                <a:gd name="T16" fmla="*/ 363 w 704"/>
                <a:gd name="T17" fmla="*/ 158 h 612"/>
                <a:gd name="T18" fmla="*/ 409 w 704"/>
                <a:gd name="T19" fmla="*/ 158 h 612"/>
                <a:gd name="T20" fmla="*/ 431 w 704"/>
                <a:gd name="T21" fmla="*/ 113 h 612"/>
                <a:gd name="T22" fmla="*/ 454 w 704"/>
                <a:gd name="T23" fmla="*/ 90 h 612"/>
                <a:gd name="T24" fmla="*/ 477 w 704"/>
                <a:gd name="T25" fmla="*/ 0 h 612"/>
                <a:gd name="T26" fmla="*/ 499 w 704"/>
                <a:gd name="T27" fmla="*/ 0 h 612"/>
                <a:gd name="T28" fmla="*/ 522 w 704"/>
                <a:gd name="T29" fmla="*/ 45 h 612"/>
                <a:gd name="T30" fmla="*/ 522 w 704"/>
                <a:gd name="T31" fmla="*/ 90 h 612"/>
                <a:gd name="T32" fmla="*/ 567 w 704"/>
                <a:gd name="T33" fmla="*/ 113 h 612"/>
                <a:gd name="T34" fmla="*/ 590 w 704"/>
                <a:gd name="T35" fmla="*/ 181 h 612"/>
                <a:gd name="T36" fmla="*/ 658 w 704"/>
                <a:gd name="T37" fmla="*/ 204 h 612"/>
                <a:gd name="T38" fmla="*/ 704 w 704"/>
                <a:gd name="T39" fmla="*/ 204 h 612"/>
                <a:gd name="T40" fmla="*/ 704 w 704"/>
                <a:gd name="T41" fmla="*/ 272 h 612"/>
                <a:gd name="T42" fmla="*/ 658 w 704"/>
                <a:gd name="T43" fmla="*/ 453 h 612"/>
                <a:gd name="T44" fmla="*/ 590 w 704"/>
                <a:gd name="T45" fmla="*/ 567 h 612"/>
                <a:gd name="T46" fmla="*/ 567 w 704"/>
                <a:gd name="T47" fmla="*/ 589 h 612"/>
                <a:gd name="T48" fmla="*/ 522 w 704"/>
                <a:gd name="T49" fmla="*/ 589 h 612"/>
                <a:gd name="T50" fmla="*/ 499 w 704"/>
                <a:gd name="T51" fmla="*/ 612 h 612"/>
                <a:gd name="T52" fmla="*/ 477 w 704"/>
                <a:gd name="T53" fmla="*/ 589 h 612"/>
                <a:gd name="T54" fmla="*/ 454 w 704"/>
                <a:gd name="T55" fmla="*/ 544 h 612"/>
                <a:gd name="T56" fmla="*/ 431 w 704"/>
                <a:gd name="T57" fmla="*/ 567 h 612"/>
                <a:gd name="T58" fmla="*/ 431 w 704"/>
                <a:gd name="T59" fmla="*/ 612 h 612"/>
                <a:gd name="T60" fmla="*/ 363 w 704"/>
                <a:gd name="T61" fmla="*/ 567 h 612"/>
                <a:gd name="T62" fmla="*/ 363 w 704"/>
                <a:gd name="T63" fmla="*/ 521 h 612"/>
                <a:gd name="T64" fmla="*/ 273 w 704"/>
                <a:gd name="T65" fmla="*/ 408 h 612"/>
                <a:gd name="T66" fmla="*/ 205 w 704"/>
                <a:gd name="T67" fmla="*/ 385 h 612"/>
                <a:gd name="T68" fmla="*/ 159 w 704"/>
                <a:gd name="T69" fmla="*/ 453 h 612"/>
                <a:gd name="T70" fmla="*/ 114 w 704"/>
                <a:gd name="T71" fmla="*/ 453 h 612"/>
                <a:gd name="T72" fmla="*/ 91 w 704"/>
                <a:gd name="T73" fmla="*/ 431 h 612"/>
                <a:gd name="T74" fmla="*/ 23 w 704"/>
                <a:gd name="T75" fmla="*/ 476 h 612"/>
                <a:gd name="T76" fmla="*/ 0 w 704"/>
                <a:gd name="T77" fmla="*/ 453 h 6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704" h="612">
                  <a:moveTo>
                    <a:pt x="0" y="453"/>
                  </a:moveTo>
                  <a:lnTo>
                    <a:pt x="0" y="340"/>
                  </a:lnTo>
                  <a:lnTo>
                    <a:pt x="23" y="317"/>
                  </a:lnTo>
                  <a:lnTo>
                    <a:pt x="0" y="249"/>
                  </a:lnTo>
                  <a:lnTo>
                    <a:pt x="46" y="204"/>
                  </a:lnTo>
                  <a:lnTo>
                    <a:pt x="159" y="204"/>
                  </a:lnTo>
                  <a:lnTo>
                    <a:pt x="227" y="90"/>
                  </a:lnTo>
                  <a:lnTo>
                    <a:pt x="273" y="90"/>
                  </a:lnTo>
                  <a:lnTo>
                    <a:pt x="363" y="158"/>
                  </a:lnTo>
                  <a:lnTo>
                    <a:pt x="409" y="158"/>
                  </a:lnTo>
                  <a:lnTo>
                    <a:pt x="431" y="113"/>
                  </a:lnTo>
                  <a:lnTo>
                    <a:pt x="454" y="90"/>
                  </a:lnTo>
                  <a:lnTo>
                    <a:pt x="477" y="0"/>
                  </a:lnTo>
                  <a:lnTo>
                    <a:pt x="499" y="0"/>
                  </a:lnTo>
                  <a:lnTo>
                    <a:pt x="522" y="45"/>
                  </a:lnTo>
                  <a:lnTo>
                    <a:pt x="522" y="90"/>
                  </a:lnTo>
                  <a:lnTo>
                    <a:pt x="567" y="113"/>
                  </a:lnTo>
                  <a:lnTo>
                    <a:pt x="590" y="181"/>
                  </a:lnTo>
                  <a:lnTo>
                    <a:pt x="658" y="204"/>
                  </a:lnTo>
                  <a:lnTo>
                    <a:pt x="704" y="204"/>
                  </a:lnTo>
                  <a:lnTo>
                    <a:pt x="704" y="272"/>
                  </a:lnTo>
                  <a:lnTo>
                    <a:pt x="658" y="453"/>
                  </a:lnTo>
                  <a:lnTo>
                    <a:pt x="590" y="567"/>
                  </a:lnTo>
                  <a:lnTo>
                    <a:pt x="567" y="589"/>
                  </a:lnTo>
                  <a:lnTo>
                    <a:pt x="522" y="589"/>
                  </a:lnTo>
                  <a:lnTo>
                    <a:pt x="499" y="612"/>
                  </a:lnTo>
                  <a:lnTo>
                    <a:pt x="477" y="589"/>
                  </a:lnTo>
                  <a:lnTo>
                    <a:pt x="454" y="544"/>
                  </a:lnTo>
                  <a:lnTo>
                    <a:pt x="431" y="567"/>
                  </a:lnTo>
                  <a:lnTo>
                    <a:pt x="431" y="612"/>
                  </a:lnTo>
                  <a:lnTo>
                    <a:pt x="363" y="567"/>
                  </a:lnTo>
                  <a:lnTo>
                    <a:pt x="363" y="521"/>
                  </a:lnTo>
                  <a:lnTo>
                    <a:pt x="273" y="408"/>
                  </a:lnTo>
                  <a:lnTo>
                    <a:pt x="205" y="385"/>
                  </a:lnTo>
                  <a:lnTo>
                    <a:pt x="159" y="453"/>
                  </a:lnTo>
                  <a:lnTo>
                    <a:pt x="114" y="453"/>
                  </a:lnTo>
                  <a:lnTo>
                    <a:pt x="91" y="431"/>
                  </a:lnTo>
                  <a:lnTo>
                    <a:pt x="23" y="476"/>
                  </a:lnTo>
                  <a:lnTo>
                    <a:pt x="0" y="453"/>
                  </a:lnTo>
                  <a:close/>
                </a:path>
              </a:pathLst>
            </a:custGeom>
            <a:grpFill/>
            <a:ln w="12700">
              <a:solidFill>
                <a:srgbClr val="006600"/>
              </a:solidFill>
              <a:headEnd/>
              <a:tailEnd/>
            </a:ln>
            <a:sp3d prstMaterial="softEdge">
              <a:bevelT w="44450"/>
            </a:sp3d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15" name="Freeform 171"/>
            <p:cNvSpPr>
              <a:spLocks/>
            </p:cNvSpPr>
            <p:nvPr/>
          </p:nvSpPr>
          <p:spPr bwMode="auto">
            <a:xfrm>
              <a:off x="6229492" y="3709545"/>
              <a:ext cx="627203" cy="601782"/>
            </a:xfrm>
            <a:custGeom>
              <a:avLst/>
              <a:gdLst>
                <a:gd name="T0" fmla="*/ 0 w 567"/>
                <a:gd name="T1" fmla="*/ 385 h 544"/>
                <a:gd name="T2" fmla="*/ 23 w 567"/>
                <a:gd name="T3" fmla="*/ 340 h 544"/>
                <a:gd name="T4" fmla="*/ 23 w 567"/>
                <a:gd name="T5" fmla="*/ 272 h 544"/>
                <a:gd name="T6" fmla="*/ 114 w 567"/>
                <a:gd name="T7" fmla="*/ 204 h 544"/>
                <a:gd name="T8" fmla="*/ 136 w 567"/>
                <a:gd name="T9" fmla="*/ 158 h 544"/>
                <a:gd name="T10" fmla="*/ 114 w 567"/>
                <a:gd name="T11" fmla="*/ 113 h 544"/>
                <a:gd name="T12" fmla="*/ 159 w 567"/>
                <a:gd name="T13" fmla="*/ 90 h 544"/>
                <a:gd name="T14" fmla="*/ 159 w 567"/>
                <a:gd name="T15" fmla="*/ 45 h 544"/>
                <a:gd name="T16" fmla="*/ 250 w 567"/>
                <a:gd name="T17" fmla="*/ 0 h 544"/>
                <a:gd name="T18" fmla="*/ 272 w 567"/>
                <a:gd name="T19" fmla="*/ 45 h 544"/>
                <a:gd name="T20" fmla="*/ 340 w 567"/>
                <a:gd name="T21" fmla="*/ 45 h 544"/>
                <a:gd name="T22" fmla="*/ 363 w 567"/>
                <a:gd name="T23" fmla="*/ 68 h 544"/>
                <a:gd name="T24" fmla="*/ 363 w 567"/>
                <a:gd name="T25" fmla="*/ 113 h 544"/>
                <a:gd name="T26" fmla="*/ 408 w 567"/>
                <a:gd name="T27" fmla="*/ 136 h 544"/>
                <a:gd name="T28" fmla="*/ 431 w 567"/>
                <a:gd name="T29" fmla="*/ 113 h 544"/>
                <a:gd name="T30" fmla="*/ 454 w 567"/>
                <a:gd name="T31" fmla="*/ 136 h 544"/>
                <a:gd name="T32" fmla="*/ 476 w 567"/>
                <a:gd name="T33" fmla="*/ 90 h 544"/>
                <a:gd name="T34" fmla="*/ 476 w 567"/>
                <a:gd name="T35" fmla="*/ 68 h 544"/>
                <a:gd name="T36" fmla="*/ 499 w 567"/>
                <a:gd name="T37" fmla="*/ 45 h 544"/>
                <a:gd name="T38" fmla="*/ 544 w 567"/>
                <a:gd name="T39" fmla="*/ 45 h 544"/>
                <a:gd name="T40" fmla="*/ 567 w 567"/>
                <a:gd name="T41" fmla="*/ 90 h 544"/>
                <a:gd name="T42" fmla="*/ 522 w 567"/>
                <a:gd name="T43" fmla="*/ 113 h 544"/>
                <a:gd name="T44" fmla="*/ 499 w 567"/>
                <a:gd name="T45" fmla="*/ 136 h 544"/>
                <a:gd name="T46" fmla="*/ 476 w 567"/>
                <a:gd name="T47" fmla="*/ 158 h 544"/>
                <a:gd name="T48" fmla="*/ 499 w 567"/>
                <a:gd name="T49" fmla="*/ 181 h 544"/>
                <a:gd name="T50" fmla="*/ 454 w 567"/>
                <a:gd name="T51" fmla="*/ 181 h 544"/>
                <a:gd name="T52" fmla="*/ 431 w 567"/>
                <a:gd name="T53" fmla="*/ 204 h 544"/>
                <a:gd name="T54" fmla="*/ 454 w 567"/>
                <a:gd name="T55" fmla="*/ 204 h 544"/>
                <a:gd name="T56" fmla="*/ 454 w 567"/>
                <a:gd name="T57" fmla="*/ 226 h 544"/>
                <a:gd name="T58" fmla="*/ 431 w 567"/>
                <a:gd name="T59" fmla="*/ 226 h 544"/>
                <a:gd name="T60" fmla="*/ 454 w 567"/>
                <a:gd name="T61" fmla="*/ 249 h 544"/>
                <a:gd name="T62" fmla="*/ 431 w 567"/>
                <a:gd name="T63" fmla="*/ 317 h 544"/>
                <a:gd name="T64" fmla="*/ 386 w 567"/>
                <a:gd name="T65" fmla="*/ 294 h 544"/>
                <a:gd name="T66" fmla="*/ 318 w 567"/>
                <a:gd name="T67" fmla="*/ 294 h 544"/>
                <a:gd name="T68" fmla="*/ 272 w 567"/>
                <a:gd name="T69" fmla="*/ 272 h 544"/>
                <a:gd name="T70" fmla="*/ 250 w 567"/>
                <a:gd name="T71" fmla="*/ 294 h 544"/>
                <a:gd name="T72" fmla="*/ 272 w 567"/>
                <a:gd name="T73" fmla="*/ 317 h 544"/>
                <a:gd name="T74" fmla="*/ 227 w 567"/>
                <a:gd name="T75" fmla="*/ 340 h 544"/>
                <a:gd name="T76" fmla="*/ 159 w 567"/>
                <a:gd name="T77" fmla="*/ 476 h 544"/>
                <a:gd name="T78" fmla="*/ 182 w 567"/>
                <a:gd name="T79" fmla="*/ 544 h 544"/>
                <a:gd name="T80" fmla="*/ 136 w 567"/>
                <a:gd name="T81" fmla="*/ 544 h 544"/>
                <a:gd name="T82" fmla="*/ 68 w 567"/>
                <a:gd name="T83" fmla="*/ 521 h 544"/>
                <a:gd name="T84" fmla="*/ 45 w 567"/>
                <a:gd name="T85" fmla="*/ 453 h 544"/>
                <a:gd name="T86" fmla="*/ 0 w 567"/>
                <a:gd name="T87" fmla="*/ 430 h 544"/>
                <a:gd name="T88" fmla="*/ 0 w 567"/>
                <a:gd name="T89" fmla="*/ 385 h 5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567" h="544">
                  <a:moveTo>
                    <a:pt x="0" y="385"/>
                  </a:moveTo>
                  <a:lnTo>
                    <a:pt x="23" y="340"/>
                  </a:lnTo>
                  <a:lnTo>
                    <a:pt x="23" y="272"/>
                  </a:lnTo>
                  <a:lnTo>
                    <a:pt x="114" y="204"/>
                  </a:lnTo>
                  <a:lnTo>
                    <a:pt x="136" y="158"/>
                  </a:lnTo>
                  <a:lnTo>
                    <a:pt x="114" y="113"/>
                  </a:lnTo>
                  <a:lnTo>
                    <a:pt x="159" y="90"/>
                  </a:lnTo>
                  <a:lnTo>
                    <a:pt x="159" y="45"/>
                  </a:lnTo>
                  <a:lnTo>
                    <a:pt x="250" y="0"/>
                  </a:lnTo>
                  <a:lnTo>
                    <a:pt x="272" y="45"/>
                  </a:lnTo>
                  <a:lnTo>
                    <a:pt x="340" y="45"/>
                  </a:lnTo>
                  <a:lnTo>
                    <a:pt x="363" y="68"/>
                  </a:lnTo>
                  <a:lnTo>
                    <a:pt x="363" y="113"/>
                  </a:lnTo>
                  <a:lnTo>
                    <a:pt x="408" y="136"/>
                  </a:lnTo>
                  <a:lnTo>
                    <a:pt x="431" y="113"/>
                  </a:lnTo>
                  <a:lnTo>
                    <a:pt x="454" y="136"/>
                  </a:lnTo>
                  <a:lnTo>
                    <a:pt x="476" y="90"/>
                  </a:lnTo>
                  <a:lnTo>
                    <a:pt x="476" y="68"/>
                  </a:lnTo>
                  <a:lnTo>
                    <a:pt x="499" y="45"/>
                  </a:lnTo>
                  <a:lnTo>
                    <a:pt x="544" y="45"/>
                  </a:lnTo>
                  <a:lnTo>
                    <a:pt x="567" y="90"/>
                  </a:lnTo>
                  <a:lnTo>
                    <a:pt x="522" y="113"/>
                  </a:lnTo>
                  <a:lnTo>
                    <a:pt x="499" y="136"/>
                  </a:lnTo>
                  <a:lnTo>
                    <a:pt x="476" y="158"/>
                  </a:lnTo>
                  <a:lnTo>
                    <a:pt x="499" y="181"/>
                  </a:lnTo>
                  <a:lnTo>
                    <a:pt x="454" y="181"/>
                  </a:lnTo>
                  <a:lnTo>
                    <a:pt x="431" y="204"/>
                  </a:lnTo>
                  <a:lnTo>
                    <a:pt x="454" y="204"/>
                  </a:lnTo>
                  <a:lnTo>
                    <a:pt x="454" y="226"/>
                  </a:lnTo>
                  <a:lnTo>
                    <a:pt x="431" y="226"/>
                  </a:lnTo>
                  <a:lnTo>
                    <a:pt x="454" y="249"/>
                  </a:lnTo>
                  <a:lnTo>
                    <a:pt x="431" y="317"/>
                  </a:lnTo>
                  <a:lnTo>
                    <a:pt x="386" y="294"/>
                  </a:lnTo>
                  <a:lnTo>
                    <a:pt x="318" y="294"/>
                  </a:lnTo>
                  <a:lnTo>
                    <a:pt x="272" y="272"/>
                  </a:lnTo>
                  <a:lnTo>
                    <a:pt x="250" y="294"/>
                  </a:lnTo>
                  <a:lnTo>
                    <a:pt x="272" y="317"/>
                  </a:lnTo>
                  <a:lnTo>
                    <a:pt x="227" y="340"/>
                  </a:lnTo>
                  <a:lnTo>
                    <a:pt x="159" y="476"/>
                  </a:lnTo>
                  <a:lnTo>
                    <a:pt x="182" y="544"/>
                  </a:lnTo>
                  <a:lnTo>
                    <a:pt x="136" y="544"/>
                  </a:lnTo>
                  <a:lnTo>
                    <a:pt x="68" y="521"/>
                  </a:lnTo>
                  <a:lnTo>
                    <a:pt x="45" y="453"/>
                  </a:lnTo>
                  <a:lnTo>
                    <a:pt x="0" y="430"/>
                  </a:lnTo>
                  <a:lnTo>
                    <a:pt x="0" y="385"/>
                  </a:lnTo>
                  <a:close/>
                </a:path>
              </a:pathLst>
            </a:custGeom>
            <a:grpFill/>
            <a:ln w="12700">
              <a:solidFill>
                <a:srgbClr val="006600"/>
              </a:solidFill>
              <a:headEnd/>
              <a:tailEnd/>
            </a:ln>
            <a:sp3d prstMaterial="softEdge">
              <a:bevelT w="44450"/>
            </a:sp3d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16" name="Freeform 172"/>
            <p:cNvSpPr>
              <a:spLocks/>
            </p:cNvSpPr>
            <p:nvPr/>
          </p:nvSpPr>
          <p:spPr bwMode="auto">
            <a:xfrm>
              <a:off x="6506036" y="3031433"/>
              <a:ext cx="601761" cy="828557"/>
            </a:xfrm>
            <a:custGeom>
              <a:avLst/>
              <a:gdLst>
                <a:gd name="T0" fmla="*/ 226 w 544"/>
                <a:gd name="T1" fmla="*/ 23 h 749"/>
                <a:gd name="T2" fmla="*/ 204 w 544"/>
                <a:gd name="T3" fmla="*/ 23 h 749"/>
                <a:gd name="T4" fmla="*/ 158 w 544"/>
                <a:gd name="T5" fmla="*/ 68 h 749"/>
                <a:gd name="T6" fmla="*/ 158 w 544"/>
                <a:gd name="T7" fmla="*/ 136 h 749"/>
                <a:gd name="T8" fmla="*/ 136 w 544"/>
                <a:gd name="T9" fmla="*/ 159 h 749"/>
                <a:gd name="T10" fmla="*/ 113 w 544"/>
                <a:gd name="T11" fmla="*/ 250 h 749"/>
                <a:gd name="T12" fmla="*/ 0 w 544"/>
                <a:gd name="T13" fmla="*/ 386 h 749"/>
                <a:gd name="T14" fmla="*/ 22 w 544"/>
                <a:gd name="T15" fmla="*/ 476 h 749"/>
                <a:gd name="T16" fmla="*/ 0 w 544"/>
                <a:gd name="T17" fmla="*/ 613 h 749"/>
                <a:gd name="T18" fmla="*/ 22 w 544"/>
                <a:gd name="T19" fmla="*/ 658 h 749"/>
                <a:gd name="T20" fmla="*/ 90 w 544"/>
                <a:gd name="T21" fmla="*/ 658 h 749"/>
                <a:gd name="T22" fmla="*/ 113 w 544"/>
                <a:gd name="T23" fmla="*/ 681 h 749"/>
                <a:gd name="T24" fmla="*/ 113 w 544"/>
                <a:gd name="T25" fmla="*/ 726 h 749"/>
                <a:gd name="T26" fmla="*/ 158 w 544"/>
                <a:gd name="T27" fmla="*/ 749 h 749"/>
                <a:gd name="T28" fmla="*/ 181 w 544"/>
                <a:gd name="T29" fmla="*/ 726 h 749"/>
                <a:gd name="T30" fmla="*/ 204 w 544"/>
                <a:gd name="T31" fmla="*/ 749 h 749"/>
                <a:gd name="T32" fmla="*/ 226 w 544"/>
                <a:gd name="T33" fmla="*/ 703 h 749"/>
                <a:gd name="T34" fmla="*/ 226 w 544"/>
                <a:gd name="T35" fmla="*/ 681 h 749"/>
                <a:gd name="T36" fmla="*/ 249 w 544"/>
                <a:gd name="T37" fmla="*/ 658 h 749"/>
                <a:gd name="T38" fmla="*/ 294 w 544"/>
                <a:gd name="T39" fmla="*/ 658 h 749"/>
                <a:gd name="T40" fmla="*/ 340 w 544"/>
                <a:gd name="T41" fmla="*/ 681 h 749"/>
                <a:gd name="T42" fmla="*/ 340 w 544"/>
                <a:gd name="T43" fmla="*/ 635 h 749"/>
                <a:gd name="T44" fmla="*/ 362 w 544"/>
                <a:gd name="T45" fmla="*/ 658 h 749"/>
                <a:gd name="T46" fmla="*/ 385 w 544"/>
                <a:gd name="T47" fmla="*/ 635 h 749"/>
                <a:gd name="T48" fmla="*/ 431 w 544"/>
                <a:gd name="T49" fmla="*/ 613 h 749"/>
                <a:gd name="T50" fmla="*/ 431 w 544"/>
                <a:gd name="T51" fmla="*/ 567 h 749"/>
                <a:gd name="T52" fmla="*/ 476 w 544"/>
                <a:gd name="T53" fmla="*/ 499 h 749"/>
                <a:gd name="T54" fmla="*/ 476 w 544"/>
                <a:gd name="T55" fmla="*/ 476 h 749"/>
                <a:gd name="T56" fmla="*/ 521 w 544"/>
                <a:gd name="T57" fmla="*/ 454 h 749"/>
                <a:gd name="T58" fmla="*/ 521 w 544"/>
                <a:gd name="T59" fmla="*/ 408 h 749"/>
                <a:gd name="T60" fmla="*/ 499 w 544"/>
                <a:gd name="T61" fmla="*/ 408 h 749"/>
                <a:gd name="T62" fmla="*/ 544 w 544"/>
                <a:gd name="T63" fmla="*/ 318 h 749"/>
                <a:gd name="T64" fmla="*/ 521 w 544"/>
                <a:gd name="T65" fmla="*/ 272 h 749"/>
                <a:gd name="T66" fmla="*/ 544 w 544"/>
                <a:gd name="T67" fmla="*/ 227 h 749"/>
                <a:gd name="T68" fmla="*/ 499 w 544"/>
                <a:gd name="T69" fmla="*/ 204 h 749"/>
                <a:gd name="T70" fmla="*/ 499 w 544"/>
                <a:gd name="T71" fmla="*/ 182 h 749"/>
                <a:gd name="T72" fmla="*/ 521 w 544"/>
                <a:gd name="T73" fmla="*/ 159 h 749"/>
                <a:gd name="T74" fmla="*/ 499 w 544"/>
                <a:gd name="T75" fmla="*/ 136 h 749"/>
                <a:gd name="T76" fmla="*/ 521 w 544"/>
                <a:gd name="T77" fmla="*/ 114 h 749"/>
                <a:gd name="T78" fmla="*/ 521 w 544"/>
                <a:gd name="T79" fmla="*/ 46 h 749"/>
                <a:gd name="T80" fmla="*/ 499 w 544"/>
                <a:gd name="T81" fmla="*/ 0 h 749"/>
                <a:gd name="T82" fmla="*/ 272 w 544"/>
                <a:gd name="T83" fmla="*/ 0 h 749"/>
                <a:gd name="T84" fmla="*/ 226 w 544"/>
                <a:gd name="T85" fmla="*/ 23 h 7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544" h="749">
                  <a:moveTo>
                    <a:pt x="226" y="23"/>
                  </a:moveTo>
                  <a:lnTo>
                    <a:pt x="204" y="23"/>
                  </a:lnTo>
                  <a:lnTo>
                    <a:pt x="158" y="68"/>
                  </a:lnTo>
                  <a:lnTo>
                    <a:pt x="158" y="136"/>
                  </a:lnTo>
                  <a:lnTo>
                    <a:pt x="136" y="159"/>
                  </a:lnTo>
                  <a:lnTo>
                    <a:pt x="113" y="250"/>
                  </a:lnTo>
                  <a:lnTo>
                    <a:pt x="0" y="386"/>
                  </a:lnTo>
                  <a:lnTo>
                    <a:pt x="22" y="476"/>
                  </a:lnTo>
                  <a:lnTo>
                    <a:pt x="0" y="613"/>
                  </a:lnTo>
                  <a:lnTo>
                    <a:pt x="22" y="658"/>
                  </a:lnTo>
                  <a:lnTo>
                    <a:pt x="90" y="658"/>
                  </a:lnTo>
                  <a:lnTo>
                    <a:pt x="113" y="681"/>
                  </a:lnTo>
                  <a:lnTo>
                    <a:pt x="113" y="726"/>
                  </a:lnTo>
                  <a:lnTo>
                    <a:pt x="158" y="749"/>
                  </a:lnTo>
                  <a:lnTo>
                    <a:pt x="181" y="726"/>
                  </a:lnTo>
                  <a:lnTo>
                    <a:pt x="204" y="749"/>
                  </a:lnTo>
                  <a:lnTo>
                    <a:pt x="226" y="703"/>
                  </a:lnTo>
                  <a:lnTo>
                    <a:pt x="226" y="681"/>
                  </a:lnTo>
                  <a:lnTo>
                    <a:pt x="249" y="658"/>
                  </a:lnTo>
                  <a:lnTo>
                    <a:pt x="294" y="658"/>
                  </a:lnTo>
                  <a:lnTo>
                    <a:pt x="340" y="681"/>
                  </a:lnTo>
                  <a:lnTo>
                    <a:pt x="340" y="635"/>
                  </a:lnTo>
                  <a:lnTo>
                    <a:pt x="362" y="658"/>
                  </a:lnTo>
                  <a:lnTo>
                    <a:pt x="385" y="635"/>
                  </a:lnTo>
                  <a:lnTo>
                    <a:pt x="431" y="613"/>
                  </a:lnTo>
                  <a:lnTo>
                    <a:pt x="431" y="567"/>
                  </a:lnTo>
                  <a:lnTo>
                    <a:pt x="476" y="499"/>
                  </a:lnTo>
                  <a:lnTo>
                    <a:pt x="476" y="476"/>
                  </a:lnTo>
                  <a:lnTo>
                    <a:pt x="521" y="454"/>
                  </a:lnTo>
                  <a:lnTo>
                    <a:pt x="521" y="408"/>
                  </a:lnTo>
                  <a:lnTo>
                    <a:pt x="499" y="408"/>
                  </a:lnTo>
                  <a:lnTo>
                    <a:pt x="544" y="318"/>
                  </a:lnTo>
                  <a:lnTo>
                    <a:pt x="521" y="272"/>
                  </a:lnTo>
                  <a:lnTo>
                    <a:pt x="544" y="227"/>
                  </a:lnTo>
                  <a:lnTo>
                    <a:pt x="499" y="204"/>
                  </a:lnTo>
                  <a:lnTo>
                    <a:pt x="499" y="182"/>
                  </a:lnTo>
                  <a:lnTo>
                    <a:pt x="521" y="159"/>
                  </a:lnTo>
                  <a:lnTo>
                    <a:pt x="499" y="136"/>
                  </a:lnTo>
                  <a:lnTo>
                    <a:pt x="521" y="114"/>
                  </a:lnTo>
                  <a:lnTo>
                    <a:pt x="521" y="46"/>
                  </a:lnTo>
                  <a:lnTo>
                    <a:pt x="499" y="0"/>
                  </a:lnTo>
                  <a:lnTo>
                    <a:pt x="272" y="0"/>
                  </a:lnTo>
                  <a:lnTo>
                    <a:pt x="226" y="23"/>
                  </a:lnTo>
                  <a:close/>
                </a:path>
              </a:pathLst>
            </a:custGeom>
            <a:grpFill/>
            <a:ln w="12700">
              <a:solidFill>
                <a:srgbClr val="006600"/>
              </a:solidFill>
              <a:headEnd/>
              <a:tailEnd/>
            </a:ln>
            <a:sp3d prstMaterial="softEdge">
              <a:bevelT w="44450"/>
            </a:sp3d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17" name="Freeform 173"/>
            <p:cNvSpPr>
              <a:spLocks/>
            </p:cNvSpPr>
            <p:nvPr/>
          </p:nvSpPr>
          <p:spPr bwMode="auto">
            <a:xfrm>
              <a:off x="6355596" y="2378765"/>
              <a:ext cx="752201" cy="678112"/>
            </a:xfrm>
            <a:custGeom>
              <a:avLst/>
              <a:gdLst>
                <a:gd name="T0" fmla="*/ 498 w 680"/>
                <a:gd name="T1" fmla="*/ 0 h 613"/>
                <a:gd name="T2" fmla="*/ 430 w 680"/>
                <a:gd name="T3" fmla="*/ 46 h 613"/>
                <a:gd name="T4" fmla="*/ 385 w 680"/>
                <a:gd name="T5" fmla="*/ 182 h 613"/>
                <a:gd name="T6" fmla="*/ 498 w 680"/>
                <a:gd name="T7" fmla="*/ 159 h 613"/>
                <a:gd name="T8" fmla="*/ 544 w 680"/>
                <a:gd name="T9" fmla="*/ 114 h 613"/>
                <a:gd name="T10" fmla="*/ 589 w 680"/>
                <a:gd name="T11" fmla="*/ 182 h 613"/>
                <a:gd name="T12" fmla="*/ 544 w 680"/>
                <a:gd name="T13" fmla="*/ 295 h 613"/>
                <a:gd name="T14" fmla="*/ 498 w 680"/>
                <a:gd name="T15" fmla="*/ 341 h 613"/>
                <a:gd name="T16" fmla="*/ 430 w 680"/>
                <a:gd name="T17" fmla="*/ 250 h 613"/>
                <a:gd name="T18" fmla="*/ 408 w 680"/>
                <a:gd name="T19" fmla="*/ 295 h 613"/>
                <a:gd name="T20" fmla="*/ 362 w 680"/>
                <a:gd name="T21" fmla="*/ 318 h 613"/>
                <a:gd name="T22" fmla="*/ 317 w 680"/>
                <a:gd name="T23" fmla="*/ 295 h 613"/>
                <a:gd name="T24" fmla="*/ 340 w 680"/>
                <a:gd name="T25" fmla="*/ 159 h 613"/>
                <a:gd name="T26" fmla="*/ 340 w 680"/>
                <a:gd name="T27" fmla="*/ 137 h 613"/>
                <a:gd name="T28" fmla="*/ 317 w 680"/>
                <a:gd name="T29" fmla="*/ 114 h 613"/>
                <a:gd name="T30" fmla="*/ 294 w 680"/>
                <a:gd name="T31" fmla="*/ 137 h 613"/>
                <a:gd name="T32" fmla="*/ 249 w 680"/>
                <a:gd name="T33" fmla="*/ 91 h 613"/>
                <a:gd name="T34" fmla="*/ 226 w 680"/>
                <a:gd name="T35" fmla="*/ 137 h 613"/>
                <a:gd name="T36" fmla="*/ 226 w 680"/>
                <a:gd name="T37" fmla="*/ 159 h 613"/>
                <a:gd name="T38" fmla="*/ 204 w 680"/>
                <a:gd name="T39" fmla="*/ 227 h 613"/>
                <a:gd name="T40" fmla="*/ 158 w 680"/>
                <a:gd name="T41" fmla="*/ 295 h 613"/>
                <a:gd name="T42" fmla="*/ 90 w 680"/>
                <a:gd name="T43" fmla="*/ 318 h 613"/>
                <a:gd name="T44" fmla="*/ 68 w 680"/>
                <a:gd name="T45" fmla="*/ 295 h 613"/>
                <a:gd name="T46" fmla="*/ 0 w 680"/>
                <a:gd name="T47" fmla="*/ 341 h 613"/>
                <a:gd name="T48" fmla="*/ 22 w 680"/>
                <a:gd name="T49" fmla="*/ 363 h 613"/>
                <a:gd name="T50" fmla="*/ 0 w 680"/>
                <a:gd name="T51" fmla="*/ 409 h 613"/>
                <a:gd name="T52" fmla="*/ 113 w 680"/>
                <a:gd name="T53" fmla="*/ 477 h 613"/>
                <a:gd name="T54" fmla="*/ 204 w 680"/>
                <a:gd name="T55" fmla="*/ 454 h 613"/>
                <a:gd name="T56" fmla="*/ 249 w 680"/>
                <a:gd name="T57" fmla="*/ 499 h 613"/>
                <a:gd name="T58" fmla="*/ 340 w 680"/>
                <a:gd name="T59" fmla="*/ 477 h 613"/>
                <a:gd name="T60" fmla="*/ 362 w 680"/>
                <a:gd name="T61" fmla="*/ 545 h 613"/>
                <a:gd name="T62" fmla="*/ 340 w 680"/>
                <a:gd name="T63" fmla="*/ 590 h 613"/>
                <a:gd name="T64" fmla="*/ 362 w 680"/>
                <a:gd name="T65" fmla="*/ 613 h 613"/>
                <a:gd name="T66" fmla="*/ 408 w 680"/>
                <a:gd name="T67" fmla="*/ 590 h 613"/>
                <a:gd name="T68" fmla="*/ 635 w 680"/>
                <a:gd name="T69" fmla="*/ 590 h 613"/>
                <a:gd name="T70" fmla="*/ 612 w 680"/>
                <a:gd name="T71" fmla="*/ 545 h 613"/>
                <a:gd name="T72" fmla="*/ 567 w 680"/>
                <a:gd name="T73" fmla="*/ 522 h 613"/>
                <a:gd name="T74" fmla="*/ 567 w 680"/>
                <a:gd name="T75" fmla="*/ 431 h 613"/>
                <a:gd name="T76" fmla="*/ 612 w 680"/>
                <a:gd name="T77" fmla="*/ 205 h 613"/>
                <a:gd name="T78" fmla="*/ 680 w 680"/>
                <a:gd name="T79" fmla="*/ 114 h 613"/>
                <a:gd name="T80" fmla="*/ 657 w 680"/>
                <a:gd name="T81" fmla="*/ 114 h 613"/>
                <a:gd name="T82" fmla="*/ 612 w 680"/>
                <a:gd name="T83" fmla="*/ 114 h 613"/>
                <a:gd name="T84" fmla="*/ 544 w 680"/>
                <a:gd name="T85" fmla="*/ 69 h 613"/>
                <a:gd name="T86" fmla="*/ 544 w 680"/>
                <a:gd name="T87" fmla="*/ 46 h 613"/>
                <a:gd name="T88" fmla="*/ 498 w 680"/>
                <a:gd name="T89" fmla="*/ 0 h 6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680" h="613">
                  <a:moveTo>
                    <a:pt x="498" y="0"/>
                  </a:moveTo>
                  <a:lnTo>
                    <a:pt x="430" y="46"/>
                  </a:lnTo>
                  <a:lnTo>
                    <a:pt x="385" y="182"/>
                  </a:lnTo>
                  <a:lnTo>
                    <a:pt x="498" y="159"/>
                  </a:lnTo>
                  <a:lnTo>
                    <a:pt x="544" y="114"/>
                  </a:lnTo>
                  <a:lnTo>
                    <a:pt x="589" y="182"/>
                  </a:lnTo>
                  <a:lnTo>
                    <a:pt x="544" y="295"/>
                  </a:lnTo>
                  <a:lnTo>
                    <a:pt x="498" y="341"/>
                  </a:lnTo>
                  <a:lnTo>
                    <a:pt x="430" y="250"/>
                  </a:lnTo>
                  <a:lnTo>
                    <a:pt x="408" y="295"/>
                  </a:lnTo>
                  <a:lnTo>
                    <a:pt x="362" y="318"/>
                  </a:lnTo>
                  <a:lnTo>
                    <a:pt x="317" y="295"/>
                  </a:lnTo>
                  <a:lnTo>
                    <a:pt x="340" y="159"/>
                  </a:lnTo>
                  <a:lnTo>
                    <a:pt x="340" y="137"/>
                  </a:lnTo>
                  <a:lnTo>
                    <a:pt x="317" y="114"/>
                  </a:lnTo>
                  <a:lnTo>
                    <a:pt x="294" y="137"/>
                  </a:lnTo>
                  <a:lnTo>
                    <a:pt x="249" y="91"/>
                  </a:lnTo>
                  <a:lnTo>
                    <a:pt x="226" y="137"/>
                  </a:lnTo>
                  <a:lnTo>
                    <a:pt x="226" y="159"/>
                  </a:lnTo>
                  <a:lnTo>
                    <a:pt x="204" y="227"/>
                  </a:lnTo>
                  <a:lnTo>
                    <a:pt x="158" y="295"/>
                  </a:lnTo>
                  <a:lnTo>
                    <a:pt x="90" y="318"/>
                  </a:lnTo>
                  <a:lnTo>
                    <a:pt x="68" y="295"/>
                  </a:lnTo>
                  <a:lnTo>
                    <a:pt x="0" y="341"/>
                  </a:lnTo>
                  <a:lnTo>
                    <a:pt x="22" y="363"/>
                  </a:lnTo>
                  <a:lnTo>
                    <a:pt x="0" y="409"/>
                  </a:lnTo>
                  <a:lnTo>
                    <a:pt x="113" y="477"/>
                  </a:lnTo>
                  <a:lnTo>
                    <a:pt x="204" y="454"/>
                  </a:lnTo>
                  <a:lnTo>
                    <a:pt x="249" y="499"/>
                  </a:lnTo>
                  <a:lnTo>
                    <a:pt x="340" y="477"/>
                  </a:lnTo>
                  <a:lnTo>
                    <a:pt x="362" y="545"/>
                  </a:lnTo>
                  <a:lnTo>
                    <a:pt x="340" y="590"/>
                  </a:lnTo>
                  <a:lnTo>
                    <a:pt x="362" y="613"/>
                  </a:lnTo>
                  <a:lnTo>
                    <a:pt x="408" y="590"/>
                  </a:lnTo>
                  <a:lnTo>
                    <a:pt x="635" y="590"/>
                  </a:lnTo>
                  <a:lnTo>
                    <a:pt x="612" y="545"/>
                  </a:lnTo>
                  <a:lnTo>
                    <a:pt x="567" y="522"/>
                  </a:lnTo>
                  <a:lnTo>
                    <a:pt x="567" y="431"/>
                  </a:lnTo>
                  <a:lnTo>
                    <a:pt x="612" y="205"/>
                  </a:lnTo>
                  <a:lnTo>
                    <a:pt x="680" y="114"/>
                  </a:lnTo>
                  <a:lnTo>
                    <a:pt x="657" y="114"/>
                  </a:lnTo>
                  <a:lnTo>
                    <a:pt x="612" y="114"/>
                  </a:lnTo>
                  <a:lnTo>
                    <a:pt x="544" y="69"/>
                  </a:lnTo>
                  <a:lnTo>
                    <a:pt x="544" y="46"/>
                  </a:lnTo>
                  <a:lnTo>
                    <a:pt x="498" y="0"/>
                  </a:lnTo>
                  <a:close/>
                </a:path>
              </a:pathLst>
            </a:custGeom>
            <a:grpFill/>
            <a:ln w="12700">
              <a:solidFill>
                <a:srgbClr val="006600"/>
              </a:solidFill>
              <a:headEnd/>
              <a:tailEnd/>
            </a:ln>
            <a:sp3d prstMaterial="softEdge">
              <a:bevelT w="44450"/>
            </a:sp3d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18" name="Freeform 174"/>
            <p:cNvSpPr>
              <a:spLocks/>
            </p:cNvSpPr>
            <p:nvPr/>
          </p:nvSpPr>
          <p:spPr bwMode="auto">
            <a:xfrm>
              <a:off x="5024864" y="3784768"/>
              <a:ext cx="1028745" cy="827451"/>
            </a:xfrm>
            <a:custGeom>
              <a:avLst/>
              <a:gdLst>
                <a:gd name="T0" fmla="*/ 840 w 930"/>
                <a:gd name="T1" fmla="*/ 0 h 748"/>
                <a:gd name="T2" fmla="*/ 794 w 930"/>
                <a:gd name="T3" fmla="*/ 113 h 748"/>
                <a:gd name="T4" fmla="*/ 726 w 930"/>
                <a:gd name="T5" fmla="*/ 204 h 748"/>
                <a:gd name="T6" fmla="*/ 499 w 930"/>
                <a:gd name="T7" fmla="*/ 249 h 748"/>
                <a:gd name="T8" fmla="*/ 454 w 930"/>
                <a:gd name="T9" fmla="*/ 362 h 748"/>
                <a:gd name="T10" fmla="*/ 205 w 930"/>
                <a:gd name="T11" fmla="*/ 521 h 748"/>
                <a:gd name="T12" fmla="*/ 114 w 930"/>
                <a:gd name="T13" fmla="*/ 521 h 748"/>
                <a:gd name="T14" fmla="*/ 0 w 930"/>
                <a:gd name="T15" fmla="*/ 544 h 748"/>
                <a:gd name="T16" fmla="*/ 0 w 930"/>
                <a:gd name="T17" fmla="*/ 657 h 748"/>
                <a:gd name="T18" fmla="*/ 69 w 930"/>
                <a:gd name="T19" fmla="*/ 612 h 748"/>
                <a:gd name="T20" fmla="*/ 114 w 930"/>
                <a:gd name="T21" fmla="*/ 612 h 748"/>
                <a:gd name="T22" fmla="*/ 114 w 930"/>
                <a:gd name="T23" fmla="*/ 657 h 748"/>
                <a:gd name="T24" fmla="*/ 205 w 930"/>
                <a:gd name="T25" fmla="*/ 635 h 748"/>
                <a:gd name="T26" fmla="*/ 273 w 930"/>
                <a:gd name="T27" fmla="*/ 589 h 748"/>
                <a:gd name="T28" fmla="*/ 318 w 930"/>
                <a:gd name="T29" fmla="*/ 612 h 748"/>
                <a:gd name="T30" fmla="*/ 295 w 930"/>
                <a:gd name="T31" fmla="*/ 680 h 748"/>
                <a:gd name="T32" fmla="*/ 341 w 930"/>
                <a:gd name="T33" fmla="*/ 703 h 748"/>
                <a:gd name="T34" fmla="*/ 341 w 930"/>
                <a:gd name="T35" fmla="*/ 748 h 748"/>
                <a:gd name="T36" fmla="*/ 454 w 930"/>
                <a:gd name="T37" fmla="*/ 703 h 748"/>
                <a:gd name="T38" fmla="*/ 454 w 930"/>
                <a:gd name="T39" fmla="*/ 657 h 748"/>
                <a:gd name="T40" fmla="*/ 499 w 930"/>
                <a:gd name="T41" fmla="*/ 657 h 748"/>
                <a:gd name="T42" fmla="*/ 522 w 930"/>
                <a:gd name="T43" fmla="*/ 725 h 748"/>
                <a:gd name="T44" fmla="*/ 567 w 930"/>
                <a:gd name="T45" fmla="*/ 725 h 748"/>
                <a:gd name="T46" fmla="*/ 567 w 930"/>
                <a:gd name="T47" fmla="*/ 612 h 748"/>
                <a:gd name="T48" fmla="*/ 590 w 930"/>
                <a:gd name="T49" fmla="*/ 589 h 748"/>
                <a:gd name="T50" fmla="*/ 567 w 930"/>
                <a:gd name="T51" fmla="*/ 521 h 748"/>
                <a:gd name="T52" fmla="*/ 613 w 930"/>
                <a:gd name="T53" fmla="*/ 476 h 748"/>
                <a:gd name="T54" fmla="*/ 681 w 930"/>
                <a:gd name="T55" fmla="*/ 476 h 748"/>
                <a:gd name="T56" fmla="*/ 726 w 930"/>
                <a:gd name="T57" fmla="*/ 476 h 748"/>
                <a:gd name="T58" fmla="*/ 749 w 930"/>
                <a:gd name="T59" fmla="*/ 430 h 748"/>
                <a:gd name="T60" fmla="*/ 794 w 930"/>
                <a:gd name="T61" fmla="*/ 362 h 748"/>
                <a:gd name="T62" fmla="*/ 772 w 930"/>
                <a:gd name="T63" fmla="*/ 294 h 748"/>
                <a:gd name="T64" fmla="*/ 817 w 930"/>
                <a:gd name="T65" fmla="*/ 226 h 748"/>
                <a:gd name="T66" fmla="*/ 862 w 930"/>
                <a:gd name="T67" fmla="*/ 181 h 748"/>
                <a:gd name="T68" fmla="*/ 908 w 930"/>
                <a:gd name="T69" fmla="*/ 181 h 748"/>
                <a:gd name="T70" fmla="*/ 930 w 930"/>
                <a:gd name="T71" fmla="*/ 113 h 748"/>
                <a:gd name="T72" fmla="*/ 885 w 930"/>
                <a:gd name="T73" fmla="*/ 90 h 748"/>
                <a:gd name="T74" fmla="*/ 885 w 930"/>
                <a:gd name="T75" fmla="*/ 45 h 748"/>
                <a:gd name="T76" fmla="*/ 840 w 930"/>
                <a:gd name="T77" fmla="*/ 0 h 7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930" h="748">
                  <a:moveTo>
                    <a:pt x="840" y="0"/>
                  </a:moveTo>
                  <a:lnTo>
                    <a:pt x="794" y="113"/>
                  </a:lnTo>
                  <a:lnTo>
                    <a:pt x="726" y="204"/>
                  </a:lnTo>
                  <a:lnTo>
                    <a:pt x="499" y="249"/>
                  </a:lnTo>
                  <a:lnTo>
                    <a:pt x="454" y="362"/>
                  </a:lnTo>
                  <a:lnTo>
                    <a:pt x="205" y="521"/>
                  </a:lnTo>
                  <a:lnTo>
                    <a:pt x="114" y="521"/>
                  </a:lnTo>
                  <a:lnTo>
                    <a:pt x="0" y="544"/>
                  </a:lnTo>
                  <a:lnTo>
                    <a:pt x="0" y="657"/>
                  </a:lnTo>
                  <a:lnTo>
                    <a:pt x="69" y="612"/>
                  </a:lnTo>
                  <a:lnTo>
                    <a:pt x="114" y="612"/>
                  </a:lnTo>
                  <a:lnTo>
                    <a:pt x="114" y="657"/>
                  </a:lnTo>
                  <a:lnTo>
                    <a:pt x="205" y="635"/>
                  </a:lnTo>
                  <a:lnTo>
                    <a:pt x="273" y="589"/>
                  </a:lnTo>
                  <a:lnTo>
                    <a:pt x="318" y="612"/>
                  </a:lnTo>
                  <a:lnTo>
                    <a:pt x="295" y="680"/>
                  </a:lnTo>
                  <a:lnTo>
                    <a:pt x="341" y="703"/>
                  </a:lnTo>
                  <a:lnTo>
                    <a:pt x="341" y="748"/>
                  </a:lnTo>
                  <a:lnTo>
                    <a:pt x="454" y="703"/>
                  </a:lnTo>
                  <a:lnTo>
                    <a:pt x="454" y="657"/>
                  </a:lnTo>
                  <a:lnTo>
                    <a:pt x="499" y="657"/>
                  </a:lnTo>
                  <a:lnTo>
                    <a:pt x="522" y="725"/>
                  </a:lnTo>
                  <a:lnTo>
                    <a:pt x="567" y="725"/>
                  </a:lnTo>
                  <a:lnTo>
                    <a:pt x="567" y="612"/>
                  </a:lnTo>
                  <a:lnTo>
                    <a:pt x="590" y="589"/>
                  </a:lnTo>
                  <a:lnTo>
                    <a:pt x="567" y="521"/>
                  </a:lnTo>
                  <a:lnTo>
                    <a:pt x="613" y="476"/>
                  </a:lnTo>
                  <a:lnTo>
                    <a:pt x="681" y="476"/>
                  </a:lnTo>
                  <a:lnTo>
                    <a:pt x="726" y="476"/>
                  </a:lnTo>
                  <a:lnTo>
                    <a:pt x="749" y="430"/>
                  </a:lnTo>
                  <a:lnTo>
                    <a:pt x="794" y="362"/>
                  </a:lnTo>
                  <a:lnTo>
                    <a:pt x="772" y="294"/>
                  </a:lnTo>
                  <a:lnTo>
                    <a:pt x="817" y="226"/>
                  </a:lnTo>
                  <a:lnTo>
                    <a:pt x="862" y="181"/>
                  </a:lnTo>
                  <a:lnTo>
                    <a:pt x="908" y="181"/>
                  </a:lnTo>
                  <a:lnTo>
                    <a:pt x="930" y="113"/>
                  </a:lnTo>
                  <a:lnTo>
                    <a:pt x="885" y="90"/>
                  </a:lnTo>
                  <a:lnTo>
                    <a:pt x="885" y="45"/>
                  </a:lnTo>
                  <a:lnTo>
                    <a:pt x="840" y="0"/>
                  </a:lnTo>
                  <a:close/>
                </a:path>
              </a:pathLst>
            </a:custGeom>
            <a:grpFill/>
            <a:ln w="12700">
              <a:solidFill>
                <a:srgbClr val="006600"/>
              </a:solidFill>
              <a:headEnd/>
              <a:tailEnd/>
            </a:ln>
            <a:sp3d prstMaterial="softEdge">
              <a:bevelT w="44450"/>
            </a:sp3d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19" name="Freeform 175"/>
            <p:cNvSpPr>
              <a:spLocks/>
            </p:cNvSpPr>
            <p:nvPr/>
          </p:nvSpPr>
          <p:spPr bwMode="auto">
            <a:xfrm>
              <a:off x="5878833" y="3533656"/>
              <a:ext cx="526541" cy="726785"/>
            </a:xfrm>
            <a:custGeom>
              <a:avLst/>
              <a:gdLst>
                <a:gd name="T0" fmla="*/ 272 w 476"/>
                <a:gd name="T1" fmla="*/ 0 h 657"/>
                <a:gd name="T2" fmla="*/ 204 w 476"/>
                <a:gd name="T3" fmla="*/ 90 h 657"/>
                <a:gd name="T4" fmla="*/ 181 w 476"/>
                <a:gd name="T5" fmla="*/ 136 h 657"/>
                <a:gd name="T6" fmla="*/ 113 w 476"/>
                <a:gd name="T7" fmla="*/ 181 h 657"/>
                <a:gd name="T8" fmla="*/ 68 w 476"/>
                <a:gd name="T9" fmla="*/ 227 h 657"/>
                <a:gd name="T10" fmla="*/ 113 w 476"/>
                <a:gd name="T11" fmla="*/ 272 h 657"/>
                <a:gd name="T12" fmla="*/ 113 w 476"/>
                <a:gd name="T13" fmla="*/ 317 h 657"/>
                <a:gd name="T14" fmla="*/ 158 w 476"/>
                <a:gd name="T15" fmla="*/ 340 h 657"/>
                <a:gd name="T16" fmla="*/ 136 w 476"/>
                <a:gd name="T17" fmla="*/ 408 h 657"/>
                <a:gd name="T18" fmla="*/ 90 w 476"/>
                <a:gd name="T19" fmla="*/ 408 h 657"/>
                <a:gd name="T20" fmla="*/ 45 w 476"/>
                <a:gd name="T21" fmla="*/ 453 h 657"/>
                <a:gd name="T22" fmla="*/ 0 w 476"/>
                <a:gd name="T23" fmla="*/ 521 h 657"/>
                <a:gd name="T24" fmla="*/ 22 w 476"/>
                <a:gd name="T25" fmla="*/ 589 h 657"/>
                <a:gd name="T26" fmla="*/ 68 w 476"/>
                <a:gd name="T27" fmla="*/ 589 h 657"/>
                <a:gd name="T28" fmla="*/ 158 w 476"/>
                <a:gd name="T29" fmla="*/ 657 h 657"/>
                <a:gd name="T30" fmla="*/ 204 w 476"/>
                <a:gd name="T31" fmla="*/ 657 h 657"/>
                <a:gd name="T32" fmla="*/ 226 w 476"/>
                <a:gd name="T33" fmla="*/ 612 h 657"/>
                <a:gd name="T34" fmla="*/ 249 w 476"/>
                <a:gd name="T35" fmla="*/ 589 h 657"/>
                <a:gd name="T36" fmla="*/ 272 w 476"/>
                <a:gd name="T37" fmla="*/ 499 h 657"/>
                <a:gd name="T38" fmla="*/ 294 w 476"/>
                <a:gd name="T39" fmla="*/ 499 h 657"/>
                <a:gd name="T40" fmla="*/ 317 w 476"/>
                <a:gd name="T41" fmla="*/ 544 h 657"/>
                <a:gd name="T42" fmla="*/ 340 w 476"/>
                <a:gd name="T43" fmla="*/ 499 h 657"/>
                <a:gd name="T44" fmla="*/ 340 w 476"/>
                <a:gd name="T45" fmla="*/ 431 h 657"/>
                <a:gd name="T46" fmla="*/ 431 w 476"/>
                <a:gd name="T47" fmla="*/ 363 h 657"/>
                <a:gd name="T48" fmla="*/ 453 w 476"/>
                <a:gd name="T49" fmla="*/ 317 h 657"/>
                <a:gd name="T50" fmla="*/ 431 w 476"/>
                <a:gd name="T51" fmla="*/ 272 h 657"/>
                <a:gd name="T52" fmla="*/ 476 w 476"/>
                <a:gd name="T53" fmla="*/ 249 h 657"/>
                <a:gd name="T54" fmla="*/ 476 w 476"/>
                <a:gd name="T55" fmla="*/ 204 h 657"/>
                <a:gd name="T56" fmla="*/ 431 w 476"/>
                <a:gd name="T57" fmla="*/ 136 h 657"/>
                <a:gd name="T58" fmla="*/ 431 w 476"/>
                <a:gd name="T59" fmla="*/ 90 h 657"/>
                <a:gd name="T60" fmla="*/ 317 w 476"/>
                <a:gd name="T61" fmla="*/ 0 h 657"/>
                <a:gd name="T62" fmla="*/ 272 w 476"/>
                <a:gd name="T63" fmla="*/ 0 h 6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76" h="657">
                  <a:moveTo>
                    <a:pt x="272" y="0"/>
                  </a:moveTo>
                  <a:lnTo>
                    <a:pt x="204" y="90"/>
                  </a:lnTo>
                  <a:lnTo>
                    <a:pt x="181" y="136"/>
                  </a:lnTo>
                  <a:lnTo>
                    <a:pt x="113" y="181"/>
                  </a:lnTo>
                  <a:lnTo>
                    <a:pt x="68" y="227"/>
                  </a:lnTo>
                  <a:lnTo>
                    <a:pt x="113" y="272"/>
                  </a:lnTo>
                  <a:lnTo>
                    <a:pt x="113" y="317"/>
                  </a:lnTo>
                  <a:lnTo>
                    <a:pt x="158" y="340"/>
                  </a:lnTo>
                  <a:lnTo>
                    <a:pt x="136" y="408"/>
                  </a:lnTo>
                  <a:lnTo>
                    <a:pt x="90" y="408"/>
                  </a:lnTo>
                  <a:lnTo>
                    <a:pt x="45" y="453"/>
                  </a:lnTo>
                  <a:lnTo>
                    <a:pt x="0" y="521"/>
                  </a:lnTo>
                  <a:lnTo>
                    <a:pt x="22" y="589"/>
                  </a:lnTo>
                  <a:lnTo>
                    <a:pt x="68" y="589"/>
                  </a:lnTo>
                  <a:lnTo>
                    <a:pt x="158" y="657"/>
                  </a:lnTo>
                  <a:lnTo>
                    <a:pt x="204" y="657"/>
                  </a:lnTo>
                  <a:lnTo>
                    <a:pt x="226" y="612"/>
                  </a:lnTo>
                  <a:lnTo>
                    <a:pt x="249" y="589"/>
                  </a:lnTo>
                  <a:lnTo>
                    <a:pt x="272" y="499"/>
                  </a:lnTo>
                  <a:lnTo>
                    <a:pt x="294" y="499"/>
                  </a:lnTo>
                  <a:lnTo>
                    <a:pt x="317" y="544"/>
                  </a:lnTo>
                  <a:lnTo>
                    <a:pt x="340" y="499"/>
                  </a:lnTo>
                  <a:lnTo>
                    <a:pt x="340" y="431"/>
                  </a:lnTo>
                  <a:lnTo>
                    <a:pt x="431" y="363"/>
                  </a:lnTo>
                  <a:lnTo>
                    <a:pt x="453" y="317"/>
                  </a:lnTo>
                  <a:lnTo>
                    <a:pt x="431" y="272"/>
                  </a:lnTo>
                  <a:lnTo>
                    <a:pt x="476" y="249"/>
                  </a:lnTo>
                  <a:lnTo>
                    <a:pt x="476" y="204"/>
                  </a:lnTo>
                  <a:lnTo>
                    <a:pt x="431" y="136"/>
                  </a:lnTo>
                  <a:lnTo>
                    <a:pt x="431" y="90"/>
                  </a:lnTo>
                  <a:lnTo>
                    <a:pt x="317" y="0"/>
                  </a:lnTo>
                  <a:lnTo>
                    <a:pt x="272" y="0"/>
                  </a:lnTo>
                  <a:close/>
                </a:path>
              </a:pathLst>
            </a:custGeom>
            <a:grpFill/>
            <a:ln w="12700">
              <a:solidFill>
                <a:srgbClr val="006600"/>
              </a:solidFill>
              <a:headEnd/>
              <a:tailEnd/>
            </a:ln>
            <a:sp3d prstMaterial="softEdge">
              <a:bevelT w="44450"/>
            </a:sp3d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endParaRPr lang="ja-JP" altLang="en-US"/>
            </a:p>
          </p:txBody>
        </p:sp>
      </p:grpSp>
      <p:sp>
        <p:nvSpPr>
          <p:cNvPr id="6320" name="Freeform 176"/>
          <p:cNvSpPr>
            <a:spLocks/>
          </p:cNvSpPr>
          <p:nvPr/>
        </p:nvSpPr>
        <p:spPr bwMode="auto">
          <a:xfrm>
            <a:off x="1136650" y="3936320"/>
            <a:ext cx="1555286" cy="877231"/>
          </a:xfrm>
          <a:custGeom>
            <a:avLst/>
            <a:gdLst>
              <a:gd name="T0" fmla="*/ 0 w 1406"/>
              <a:gd name="T1" fmla="*/ 793 h 793"/>
              <a:gd name="T2" fmla="*/ 613 w 1406"/>
              <a:gd name="T3" fmla="*/ 793 h 793"/>
              <a:gd name="T4" fmla="*/ 1406 w 1406"/>
              <a:gd name="T5" fmla="*/ 0 h 7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406" h="793">
                <a:moveTo>
                  <a:pt x="0" y="793"/>
                </a:moveTo>
                <a:lnTo>
                  <a:pt x="613" y="793"/>
                </a:lnTo>
                <a:lnTo>
                  <a:pt x="1406" y="0"/>
                </a:lnTo>
              </a:path>
            </a:pathLst>
          </a:cu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6" name="フリーフォーム 145"/>
          <p:cNvSpPr/>
          <p:nvPr/>
        </p:nvSpPr>
        <p:spPr>
          <a:xfrm>
            <a:off x="4089342" y="5004443"/>
            <a:ext cx="132912" cy="209558"/>
          </a:xfrm>
          <a:custGeom>
            <a:avLst/>
            <a:gdLst>
              <a:gd name="connsiteX0" fmla="*/ 3093720 w 4572000"/>
              <a:gd name="connsiteY0" fmla="*/ 0 h 7208520"/>
              <a:gd name="connsiteX1" fmla="*/ 1905000 w 4572000"/>
              <a:gd name="connsiteY1" fmla="*/ 868680 h 7208520"/>
              <a:gd name="connsiteX2" fmla="*/ 1737360 w 4572000"/>
              <a:gd name="connsiteY2" fmla="*/ 1935480 h 7208520"/>
              <a:gd name="connsiteX3" fmla="*/ 2286000 w 4572000"/>
              <a:gd name="connsiteY3" fmla="*/ 2560320 h 7208520"/>
              <a:gd name="connsiteX4" fmla="*/ 472440 w 4572000"/>
              <a:gd name="connsiteY4" fmla="*/ 4373880 h 7208520"/>
              <a:gd name="connsiteX5" fmla="*/ 594360 w 4572000"/>
              <a:gd name="connsiteY5" fmla="*/ 4831080 h 7208520"/>
              <a:gd name="connsiteX6" fmla="*/ 0 w 4572000"/>
              <a:gd name="connsiteY6" fmla="*/ 6400800 h 7208520"/>
              <a:gd name="connsiteX7" fmla="*/ 396240 w 4572000"/>
              <a:gd name="connsiteY7" fmla="*/ 7208520 h 7208520"/>
              <a:gd name="connsiteX8" fmla="*/ 807720 w 4572000"/>
              <a:gd name="connsiteY8" fmla="*/ 5227320 h 7208520"/>
              <a:gd name="connsiteX9" fmla="*/ 2011680 w 4572000"/>
              <a:gd name="connsiteY9" fmla="*/ 4876800 h 7208520"/>
              <a:gd name="connsiteX10" fmla="*/ 2407920 w 4572000"/>
              <a:gd name="connsiteY10" fmla="*/ 4130040 h 7208520"/>
              <a:gd name="connsiteX11" fmla="*/ 3794760 w 4572000"/>
              <a:gd name="connsiteY11" fmla="*/ 3352800 h 7208520"/>
              <a:gd name="connsiteX12" fmla="*/ 4572000 w 4572000"/>
              <a:gd name="connsiteY12" fmla="*/ 2103120 h 7208520"/>
              <a:gd name="connsiteX13" fmla="*/ 3749040 w 4572000"/>
              <a:gd name="connsiteY13" fmla="*/ 1691640 h 7208520"/>
              <a:gd name="connsiteX14" fmla="*/ 3444240 w 4572000"/>
              <a:gd name="connsiteY14" fmla="*/ 914400 h 7208520"/>
              <a:gd name="connsiteX15" fmla="*/ 3489960 w 4572000"/>
              <a:gd name="connsiteY15" fmla="*/ 167640 h 7208520"/>
              <a:gd name="connsiteX16" fmla="*/ 3093720 w 4572000"/>
              <a:gd name="connsiteY16" fmla="*/ 0 h 7208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572000" h="7208520">
                <a:moveTo>
                  <a:pt x="3093720" y="0"/>
                </a:moveTo>
                <a:lnTo>
                  <a:pt x="1905000" y="868680"/>
                </a:lnTo>
                <a:lnTo>
                  <a:pt x="1737360" y="1935480"/>
                </a:lnTo>
                <a:lnTo>
                  <a:pt x="2286000" y="2560320"/>
                </a:lnTo>
                <a:lnTo>
                  <a:pt x="472440" y="4373880"/>
                </a:lnTo>
                <a:lnTo>
                  <a:pt x="594360" y="4831080"/>
                </a:lnTo>
                <a:lnTo>
                  <a:pt x="0" y="6400800"/>
                </a:lnTo>
                <a:lnTo>
                  <a:pt x="396240" y="7208520"/>
                </a:lnTo>
                <a:lnTo>
                  <a:pt x="807720" y="5227320"/>
                </a:lnTo>
                <a:lnTo>
                  <a:pt x="2011680" y="4876800"/>
                </a:lnTo>
                <a:lnTo>
                  <a:pt x="2407920" y="4130040"/>
                </a:lnTo>
                <a:lnTo>
                  <a:pt x="3794760" y="3352800"/>
                </a:lnTo>
                <a:lnTo>
                  <a:pt x="4572000" y="2103120"/>
                </a:lnTo>
                <a:lnTo>
                  <a:pt x="3749040" y="1691640"/>
                </a:lnTo>
                <a:lnTo>
                  <a:pt x="3444240" y="914400"/>
                </a:lnTo>
                <a:lnTo>
                  <a:pt x="3489960" y="167640"/>
                </a:lnTo>
                <a:lnTo>
                  <a:pt x="3093720" y="0"/>
                </a:lnTo>
                <a:close/>
              </a:path>
            </a:pathLst>
          </a:custGeom>
          <a:solidFill>
            <a:srgbClr val="00B0F0"/>
          </a:solidFill>
          <a:ln w="190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grpSp>
        <p:nvGrpSpPr>
          <p:cNvPr id="124" name="Group 271"/>
          <p:cNvGrpSpPr>
            <a:grpSpLocks/>
          </p:cNvGrpSpPr>
          <p:nvPr/>
        </p:nvGrpSpPr>
        <p:grpSpPr bwMode="auto">
          <a:xfrm>
            <a:off x="1098550" y="1412875"/>
            <a:ext cx="7123113" cy="5070476"/>
            <a:chOff x="692" y="890"/>
            <a:chExt cx="4487" cy="3194"/>
          </a:xfrm>
        </p:grpSpPr>
        <p:sp>
          <p:nvSpPr>
            <p:cNvPr id="125" name="Text Box 272"/>
            <p:cNvSpPr txBox="1">
              <a:spLocks noChangeArrowheads="1"/>
            </p:cNvSpPr>
            <p:nvPr/>
          </p:nvSpPr>
          <p:spPr bwMode="auto">
            <a:xfrm>
              <a:off x="919" y="2499"/>
              <a:ext cx="213" cy="22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>
              <a:spAutoFit/>
            </a:bodyPr>
            <a:lstStyle/>
            <a:p>
              <a:pPr algn="ctr"/>
              <a:r>
                <a:rPr lang="ja-JP" altLang="en-US" sz="1000" b="1">
                  <a:ln w="3175" cmpd="sng">
                    <a:noFill/>
                    <a:prstDash val="solid"/>
                    <a:miter lim="800000"/>
                  </a:ln>
                  <a:solidFill>
                    <a:schemeClr val="tx1">
                      <a:alpha val="60000"/>
                    </a:schemeClr>
                  </a:solidFill>
                  <a:ea typeface="メイリオ" pitchFamily="50" charset="-128"/>
                  <a:cs typeface="メイリオ" pitchFamily="50" charset="-128"/>
                </a:rPr>
                <a:t>沖縄</a:t>
              </a:r>
            </a:p>
          </p:txBody>
        </p:sp>
        <p:sp>
          <p:nvSpPr>
            <p:cNvPr id="126" name="Text Box 273"/>
            <p:cNvSpPr txBox="1">
              <a:spLocks noChangeArrowheads="1"/>
            </p:cNvSpPr>
            <p:nvPr/>
          </p:nvSpPr>
          <p:spPr bwMode="auto">
            <a:xfrm>
              <a:off x="4820" y="890"/>
              <a:ext cx="359" cy="15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ja-JP" altLang="en-US" sz="1000" b="1">
                  <a:ln w="3175" cmpd="sng">
                    <a:noFill/>
                    <a:prstDash val="solid"/>
                    <a:miter lim="800000"/>
                  </a:ln>
                  <a:solidFill>
                    <a:schemeClr val="tx1">
                      <a:alpha val="60000"/>
                    </a:schemeClr>
                  </a:solidFill>
                  <a:ea typeface="メイリオ" pitchFamily="50" charset="-128"/>
                  <a:cs typeface="メイリオ" pitchFamily="50" charset="-128"/>
                </a:rPr>
                <a:t>北海道</a:t>
              </a:r>
            </a:p>
          </p:txBody>
        </p:sp>
        <p:sp>
          <p:nvSpPr>
            <p:cNvPr id="127" name="Text Box 274"/>
            <p:cNvSpPr txBox="1">
              <a:spLocks noChangeArrowheads="1"/>
            </p:cNvSpPr>
            <p:nvPr/>
          </p:nvSpPr>
          <p:spPr bwMode="auto">
            <a:xfrm>
              <a:off x="1010" y="3180"/>
              <a:ext cx="213" cy="22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>
              <a:spAutoFit/>
            </a:bodyPr>
            <a:lstStyle/>
            <a:p>
              <a:pPr algn="ctr"/>
              <a:r>
                <a:rPr lang="ja-JP" altLang="en-US" sz="1000" b="1">
                  <a:ln w="3175" cmpd="sng">
                    <a:noFill/>
                    <a:prstDash val="solid"/>
                    <a:miter lim="800000"/>
                  </a:ln>
                  <a:solidFill>
                    <a:schemeClr val="tx1">
                      <a:alpha val="60000"/>
                    </a:schemeClr>
                  </a:solidFill>
                  <a:ea typeface="メイリオ" pitchFamily="50" charset="-128"/>
                  <a:cs typeface="メイリオ" pitchFamily="50" charset="-128"/>
                </a:rPr>
                <a:t>福岡</a:t>
              </a:r>
            </a:p>
          </p:txBody>
        </p:sp>
        <p:sp>
          <p:nvSpPr>
            <p:cNvPr id="128" name="Text Box 275"/>
            <p:cNvSpPr txBox="1">
              <a:spLocks noChangeArrowheads="1"/>
            </p:cNvSpPr>
            <p:nvPr/>
          </p:nvSpPr>
          <p:spPr bwMode="auto">
            <a:xfrm>
              <a:off x="828" y="3225"/>
              <a:ext cx="213" cy="22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>
              <a:spAutoFit/>
            </a:bodyPr>
            <a:lstStyle/>
            <a:p>
              <a:pPr algn="ctr"/>
              <a:r>
                <a:rPr lang="ja-JP" altLang="en-US" sz="1000" b="1">
                  <a:ln w="3175" cmpd="sng">
                    <a:noFill/>
                    <a:prstDash val="solid"/>
                    <a:miter lim="800000"/>
                  </a:ln>
                  <a:solidFill>
                    <a:schemeClr val="tx1">
                      <a:alpha val="60000"/>
                    </a:schemeClr>
                  </a:solidFill>
                  <a:ea typeface="メイリオ" pitchFamily="50" charset="-128"/>
                  <a:cs typeface="メイリオ" pitchFamily="50" charset="-128"/>
                </a:rPr>
                <a:t>佐賀</a:t>
              </a:r>
            </a:p>
          </p:txBody>
        </p:sp>
        <p:sp>
          <p:nvSpPr>
            <p:cNvPr id="129" name="Text Box 276"/>
            <p:cNvSpPr txBox="1">
              <a:spLocks noChangeArrowheads="1"/>
            </p:cNvSpPr>
            <p:nvPr/>
          </p:nvSpPr>
          <p:spPr bwMode="auto">
            <a:xfrm>
              <a:off x="715" y="3384"/>
              <a:ext cx="213" cy="22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>
              <a:spAutoFit/>
            </a:bodyPr>
            <a:lstStyle/>
            <a:p>
              <a:pPr algn="ctr"/>
              <a:r>
                <a:rPr lang="ja-JP" altLang="en-US" sz="1000" b="1">
                  <a:ln w="3175" cmpd="sng">
                    <a:noFill/>
                    <a:prstDash val="solid"/>
                    <a:miter lim="800000"/>
                  </a:ln>
                  <a:solidFill>
                    <a:schemeClr val="tx1">
                      <a:alpha val="60000"/>
                    </a:schemeClr>
                  </a:solidFill>
                  <a:ea typeface="メイリオ" pitchFamily="50" charset="-128"/>
                  <a:cs typeface="メイリオ" pitchFamily="50" charset="-128"/>
                </a:rPr>
                <a:t>長崎</a:t>
              </a:r>
            </a:p>
          </p:txBody>
        </p:sp>
        <p:sp>
          <p:nvSpPr>
            <p:cNvPr id="130" name="Text Box 277"/>
            <p:cNvSpPr txBox="1">
              <a:spLocks noChangeArrowheads="1"/>
            </p:cNvSpPr>
            <p:nvPr/>
          </p:nvSpPr>
          <p:spPr bwMode="auto">
            <a:xfrm>
              <a:off x="1690" y="3498"/>
              <a:ext cx="278" cy="15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ja-JP" altLang="en-US" sz="1000" b="1">
                  <a:ln w="3175" cmpd="sng">
                    <a:noFill/>
                    <a:prstDash val="solid"/>
                    <a:miter lim="800000"/>
                  </a:ln>
                  <a:solidFill>
                    <a:schemeClr val="tx1">
                      <a:alpha val="60000"/>
                    </a:schemeClr>
                  </a:solidFill>
                  <a:ea typeface="メイリオ" pitchFamily="50" charset="-128"/>
                  <a:cs typeface="メイリオ" pitchFamily="50" charset="-128"/>
                </a:rPr>
                <a:t>高知</a:t>
              </a:r>
            </a:p>
          </p:txBody>
        </p:sp>
        <p:sp>
          <p:nvSpPr>
            <p:cNvPr id="131" name="Text Box 278"/>
            <p:cNvSpPr txBox="1">
              <a:spLocks noChangeArrowheads="1"/>
            </p:cNvSpPr>
            <p:nvPr/>
          </p:nvSpPr>
          <p:spPr bwMode="auto">
            <a:xfrm>
              <a:off x="1237" y="3021"/>
              <a:ext cx="213" cy="22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>
              <a:spAutoFit/>
            </a:bodyPr>
            <a:lstStyle/>
            <a:p>
              <a:pPr algn="ctr"/>
              <a:r>
                <a:rPr lang="ja-JP" altLang="en-US" sz="1000" b="1">
                  <a:ln w="3175" cmpd="sng">
                    <a:noFill/>
                    <a:prstDash val="solid"/>
                    <a:miter lim="800000"/>
                  </a:ln>
                  <a:solidFill>
                    <a:schemeClr val="tx1">
                      <a:alpha val="60000"/>
                    </a:schemeClr>
                  </a:solidFill>
                  <a:ea typeface="メイリオ" pitchFamily="50" charset="-128"/>
                  <a:cs typeface="メイリオ" pitchFamily="50" charset="-128"/>
                </a:rPr>
                <a:t>山口</a:t>
              </a:r>
            </a:p>
          </p:txBody>
        </p:sp>
        <p:sp>
          <p:nvSpPr>
            <p:cNvPr id="132" name="Text Box 279"/>
            <p:cNvSpPr txBox="1">
              <a:spLocks noChangeArrowheads="1"/>
            </p:cNvSpPr>
            <p:nvPr/>
          </p:nvSpPr>
          <p:spPr bwMode="auto">
            <a:xfrm>
              <a:off x="1917" y="3067"/>
              <a:ext cx="278" cy="15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ja-JP" altLang="en-US" sz="1000" b="1">
                  <a:ln w="3175" cmpd="sng">
                    <a:noFill/>
                    <a:prstDash val="solid"/>
                    <a:miter lim="800000"/>
                  </a:ln>
                  <a:solidFill>
                    <a:schemeClr val="tx1">
                      <a:alpha val="60000"/>
                    </a:schemeClr>
                  </a:solidFill>
                  <a:ea typeface="メイリオ" pitchFamily="50" charset="-128"/>
                  <a:cs typeface="メイリオ" pitchFamily="50" charset="-128"/>
                </a:rPr>
                <a:t>岡山</a:t>
              </a:r>
            </a:p>
          </p:txBody>
        </p:sp>
        <p:sp>
          <p:nvSpPr>
            <p:cNvPr id="133" name="Text Box 280"/>
            <p:cNvSpPr txBox="1">
              <a:spLocks noChangeArrowheads="1"/>
            </p:cNvSpPr>
            <p:nvPr/>
          </p:nvSpPr>
          <p:spPr bwMode="auto">
            <a:xfrm>
              <a:off x="1622" y="3113"/>
              <a:ext cx="278" cy="15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ja-JP" altLang="en-US" sz="1000" b="1">
                  <a:ln w="3175" cmpd="sng">
                    <a:noFill/>
                    <a:prstDash val="solid"/>
                    <a:miter lim="800000"/>
                  </a:ln>
                  <a:solidFill>
                    <a:schemeClr val="tx1">
                      <a:alpha val="60000"/>
                    </a:schemeClr>
                  </a:solidFill>
                  <a:ea typeface="メイリオ" pitchFamily="50" charset="-128"/>
                  <a:cs typeface="メイリオ" pitchFamily="50" charset="-128"/>
                </a:rPr>
                <a:t>広島</a:t>
              </a:r>
            </a:p>
          </p:txBody>
        </p:sp>
        <p:sp>
          <p:nvSpPr>
            <p:cNvPr id="134" name="Text Box 281"/>
            <p:cNvSpPr txBox="1">
              <a:spLocks noChangeArrowheads="1"/>
            </p:cNvSpPr>
            <p:nvPr/>
          </p:nvSpPr>
          <p:spPr bwMode="auto">
            <a:xfrm>
              <a:off x="692" y="3929"/>
              <a:ext cx="359" cy="15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ja-JP" altLang="en-US" sz="1000" b="1">
                  <a:ln w="3175" cmpd="sng">
                    <a:noFill/>
                    <a:prstDash val="solid"/>
                    <a:miter lim="800000"/>
                  </a:ln>
                  <a:solidFill>
                    <a:schemeClr val="tx1">
                      <a:alpha val="60000"/>
                    </a:schemeClr>
                  </a:solidFill>
                  <a:ea typeface="メイリオ" pitchFamily="50" charset="-128"/>
                  <a:cs typeface="メイリオ" pitchFamily="50" charset="-128"/>
                </a:rPr>
                <a:t>鹿児島</a:t>
              </a:r>
            </a:p>
          </p:txBody>
        </p:sp>
        <p:sp>
          <p:nvSpPr>
            <p:cNvPr id="184" name="Text Box 282"/>
            <p:cNvSpPr txBox="1">
              <a:spLocks noChangeArrowheads="1"/>
            </p:cNvSpPr>
            <p:nvPr/>
          </p:nvSpPr>
          <p:spPr bwMode="auto">
            <a:xfrm>
              <a:off x="2144" y="3612"/>
              <a:ext cx="359" cy="15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ja-JP" altLang="en-US" sz="1000" b="1">
                  <a:ln w="3175" cmpd="sng">
                    <a:noFill/>
                    <a:prstDash val="solid"/>
                    <a:miter lim="800000"/>
                  </a:ln>
                  <a:solidFill>
                    <a:schemeClr val="tx1">
                      <a:alpha val="60000"/>
                    </a:schemeClr>
                  </a:solidFill>
                  <a:ea typeface="メイリオ" pitchFamily="50" charset="-128"/>
                  <a:cs typeface="メイリオ" pitchFamily="50" charset="-128"/>
                </a:rPr>
                <a:t>和歌山</a:t>
              </a:r>
            </a:p>
          </p:txBody>
        </p:sp>
        <p:sp>
          <p:nvSpPr>
            <p:cNvPr id="185" name="Text Box 283"/>
            <p:cNvSpPr txBox="1">
              <a:spLocks noChangeArrowheads="1"/>
            </p:cNvSpPr>
            <p:nvPr/>
          </p:nvSpPr>
          <p:spPr bwMode="auto">
            <a:xfrm>
              <a:off x="4117" y="1684"/>
              <a:ext cx="278" cy="15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ja-JP" altLang="en-US" sz="1000" b="1">
                  <a:ln w="3175" cmpd="sng">
                    <a:noFill/>
                    <a:prstDash val="solid"/>
                    <a:miter lim="800000"/>
                  </a:ln>
                  <a:solidFill>
                    <a:schemeClr val="tx1">
                      <a:alpha val="60000"/>
                    </a:schemeClr>
                  </a:solidFill>
                  <a:ea typeface="メイリオ" pitchFamily="50" charset="-128"/>
                  <a:cs typeface="メイリオ" pitchFamily="50" charset="-128"/>
                </a:rPr>
                <a:t>青森</a:t>
              </a:r>
            </a:p>
          </p:txBody>
        </p:sp>
        <p:sp>
          <p:nvSpPr>
            <p:cNvPr id="186" name="Text Box 284"/>
            <p:cNvSpPr txBox="1">
              <a:spLocks noChangeArrowheads="1"/>
            </p:cNvSpPr>
            <p:nvPr/>
          </p:nvSpPr>
          <p:spPr bwMode="auto">
            <a:xfrm>
              <a:off x="1101" y="3725"/>
              <a:ext cx="278" cy="15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ja-JP" altLang="en-US" sz="1000" b="1">
                  <a:ln w="3175" cmpd="sng">
                    <a:noFill/>
                    <a:prstDash val="solid"/>
                    <a:miter lim="800000"/>
                  </a:ln>
                  <a:solidFill>
                    <a:schemeClr val="tx1">
                      <a:alpha val="60000"/>
                    </a:schemeClr>
                  </a:solidFill>
                  <a:ea typeface="メイリオ" pitchFamily="50" charset="-128"/>
                  <a:cs typeface="メイリオ" pitchFamily="50" charset="-128"/>
                </a:rPr>
                <a:t>宮崎</a:t>
              </a:r>
            </a:p>
          </p:txBody>
        </p:sp>
        <p:sp>
          <p:nvSpPr>
            <p:cNvPr id="187" name="Text Box 285"/>
            <p:cNvSpPr txBox="1">
              <a:spLocks noChangeArrowheads="1"/>
            </p:cNvSpPr>
            <p:nvPr/>
          </p:nvSpPr>
          <p:spPr bwMode="auto">
            <a:xfrm>
              <a:off x="1486" y="3339"/>
              <a:ext cx="278" cy="15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ja-JP" altLang="en-US" sz="1000" b="1">
                  <a:ln w="3175" cmpd="sng">
                    <a:noFill/>
                    <a:prstDash val="solid"/>
                    <a:miter lim="800000"/>
                  </a:ln>
                  <a:solidFill>
                    <a:schemeClr val="tx1">
                      <a:alpha val="60000"/>
                    </a:schemeClr>
                  </a:solidFill>
                  <a:ea typeface="メイリオ" pitchFamily="50" charset="-128"/>
                  <a:cs typeface="メイリオ" pitchFamily="50" charset="-128"/>
                </a:rPr>
                <a:t>愛媛</a:t>
              </a:r>
            </a:p>
          </p:txBody>
        </p:sp>
        <p:sp>
          <p:nvSpPr>
            <p:cNvPr id="188" name="Text Box 286"/>
            <p:cNvSpPr txBox="1">
              <a:spLocks noChangeArrowheads="1"/>
            </p:cNvSpPr>
            <p:nvPr/>
          </p:nvSpPr>
          <p:spPr bwMode="auto">
            <a:xfrm>
              <a:off x="1214" y="3453"/>
              <a:ext cx="278" cy="15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ja-JP" altLang="en-US" sz="1000" b="1">
                  <a:ln w="3175" cmpd="sng">
                    <a:noFill/>
                    <a:prstDash val="solid"/>
                    <a:miter lim="800000"/>
                  </a:ln>
                  <a:solidFill>
                    <a:schemeClr val="tx1">
                      <a:alpha val="60000"/>
                    </a:schemeClr>
                  </a:solidFill>
                  <a:ea typeface="メイリオ" pitchFamily="50" charset="-128"/>
                  <a:cs typeface="メイリオ" pitchFamily="50" charset="-128"/>
                </a:rPr>
                <a:t>大分</a:t>
              </a:r>
            </a:p>
          </p:txBody>
        </p:sp>
        <p:sp>
          <p:nvSpPr>
            <p:cNvPr id="189" name="Text Box 287"/>
            <p:cNvSpPr txBox="1">
              <a:spLocks noChangeArrowheads="1"/>
            </p:cNvSpPr>
            <p:nvPr/>
          </p:nvSpPr>
          <p:spPr bwMode="auto">
            <a:xfrm>
              <a:off x="919" y="3589"/>
              <a:ext cx="278" cy="15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ja-JP" altLang="en-US" sz="1000" b="1">
                  <a:ln w="3175" cmpd="sng">
                    <a:noFill/>
                    <a:prstDash val="solid"/>
                    <a:miter lim="800000"/>
                  </a:ln>
                  <a:solidFill>
                    <a:schemeClr val="tx1">
                      <a:alpha val="60000"/>
                    </a:schemeClr>
                  </a:solidFill>
                  <a:ea typeface="メイリオ" pitchFamily="50" charset="-128"/>
                  <a:cs typeface="メイリオ" pitchFamily="50" charset="-128"/>
                </a:rPr>
                <a:t>熊本</a:t>
              </a:r>
            </a:p>
          </p:txBody>
        </p:sp>
        <p:sp>
          <p:nvSpPr>
            <p:cNvPr id="190" name="Text Box 288"/>
            <p:cNvSpPr txBox="1">
              <a:spLocks noChangeArrowheads="1"/>
            </p:cNvSpPr>
            <p:nvPr/>
          </p:nvSpPr>
          <p:spPr bwMode="auto">
            <a:xfrm>
              <a:off x="2325" y="3225"/>
              <a:ext cx="213" cy="22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>
              <a:spAutoFit/>
            </a:bodyPr>
            <a:lstStyle/>
            <a:p>
              <a:pPr algn="ctr"/>
              <a:r>
                <a:rPr lang="ja-JP" altLang="en-US" sz="1000" b="1">
                  <a:ln w="3175" cmpd="sng">
                    <a:noFill/>
                    <a:prstDash val="solid"/>
                    <a:miter lim="800000"/>
                  </a:ln>
                  <a:solidFill>
                    <a:schemeClr val="tx1">
                      <a:alpha val="60000"/>
                    </a:schemeClr>
                  </a:solidFill>
                  <a:ea typeface="メイリオ" pitchFamily="50" charset="-128"/>
                  <a:cs typeface="メイリオ" pitchFamily="50" charset="-128"/>
                </a:rPr>
                <a:t>大阪</a:t>
              </a:r>
            </a:p>
          </p:txBody>
        </p:sp>
        <p:sp>
          <p:nvSpPr>
            <p:cNvPr id="191" name="Text Box 289"/>
            <p:cNvSpPr txBox="1">
              <a:spLocks noChangeArrowheads="1"/>
            </p:cNvSpPr>
            <p:nvPr/>
          </p:nvSpPr>
          <p:spPr bwMode="auto">
            <a:xfrm>
              <a:off x="2393" y="3361"/>
              <a:ext cx="213" cy="22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>
              <a:spAutoFit/>
            </a:bodyPr>
            <a:lstStyle/>
            <a:p>
              <a:pPr algn="ctr"/>
              <a:r>
                <a:rPr lang="ja-JP" altLang="en-US" sz="1000" b="1">
                  <a:ln w="3175" cmpd="sng">
                    <a:noFill/>
                    <a:prstDash val="solid"/>
                    <a:miter lim="800000"/>
                  </a:ln>
                  <a:solidFill>
                    <a:schemeClr val="tx1">
                      <a:alpha val="60000"/>
                    </a:schemeClr>
                  </a:solidFill>
                  <a:ea typeface="メイリオ" pitchFamily="50" charset="-128"/>
                  <a:cs typeface="メイリオ" pitchFamily="50" charset="-128"/>
                </a:rPr>
                <a:t>奈良</a:t>
              </a:r>
            </a:p>
          </p:txBody>
        </p:sp>
        <p:sp>
          <p:nvSpPr>
            <p:cNvPr id="192" name="Text Box 290"/>
            <p:cNvSpPr txBox="1">
              <a:spLocks noChangeArrowheads="1"/>
            </p:cNvSpPr>
            <p:nvPr/>
          </p:nvSpPr>
          <p:spPr bwMode="auto">
            <a:xfrm>
              <a:off x="2552" y="3361"/>
              <a:ext cx="213" cy="22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>
              <a:spAutoFit/>
            </a:bodyPr>
            <a:lstStyle/>
            <a:p>
              <a:pPr algn="ctr"/>
              <a:r>
                <a:rPr lang="ja-JP" altLang="en-US" sz="1000" b="1">
                  <a:ln w="3175" cmpd="sng">
                    <a:noFill/>
                    <a:prstDash val="solid"/>
                    <a:miter lim="800000"/>
                  </a:ln>
                  <a:solidFill>
                    <a:schemeClr val="tx1">
                      <a:alpha val="60000"/>
                    </a:schemeClr>
                  </a:solidFill>
                  <a:ea typeface="メイリオ" pitchFamily="50" charset="-128"/>
                  <a:cs typeface="メイリオ" pitchFamily="50" charset="-128"/>
                </a:rPr>
                <a:t>三重</a:t>
              </a:r>
            </a:p>
          </p:txBody>
        </p:sp>
        <p:sp>
          <p:nvSpPr>
            <p:cNvPr id="193" name="Text Box 291"/>
            <p:cNvSpPr txBox="1">
              <a:spLocks noChangeArrowheads="1"/>
            </p:cNvSpPr>
            <p:nvPr/>
          </p:nvSpPr>
          <p:spPr bwMode="auto">
            <a:xfrm>
              <a:off x="2325" y="2930"/>
              <a:ext cx="213" cy="22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>
              <a:spAutoFit/>
            </a:bodyPr>
            <a:lstStyle/>
            <a:p>
              <a:pPr algn="ctr"/>
              <a:r>
                <a:rPr lang="ja-JP" altLang="en-US" sz="1000" b="1">
                  <a:ln w="3175" cmpd="sng">
                    <a:noFill/>
                    <a:prstDash val="solid"/>
                    <a:miter lim="800000"/>
                  </a:ln>
                  <a:solidFill>
                    <a:schemeClr val="tx1">
                      <a:alpha val="60000"/>
                    </a:schemeClr>
                  </a:solidFill>
                  <a:ea typeface="メイリオ" pitchFamily="50" charset="-128"/>
                  <a:cs typeface="メイリオ" pitchFamily="50" charset="-128"/>
                </a:rPr>
                <a:t>京都</a:t>
              </a:r>
            </a:p>
          </p:txBody>
        </p:sp>
        <p:sp>
          <p:nvSpPr>
            <p:cNvPr id="194" name="Text Box 292"/>
            <p:cNvSpPr txBox="1">
              <a:spLocks noChangeArrowheads="1"/>
            </p:cNvSpPr>
            <p:nvPr/>
          </p:nvSpPr>
          <p:spPr bwMode="auto">
            <a:xfrm>
              <a:off x="2144" y="3044"/>
              <a:ext cx="213" cy="22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>
              <a:spAutoFit/>
            </a:bodyPr>
            <a:lstStyle/>
            <a:p>
              <a:pPr algn="ctr"/>
              <a:r>
                <a:rPr lang="ja-JP" altLang="en-US" sz="1000" b="1">
                  <a:ln w="3175" cmpd="sng">
                    <a:noFill/>
                    <a:prstDash val="solid"/>
                    <a:miter lim="800000"/>
                  </a:ln>
                  <a:solidFill>
                    <a:schemeClr val="tx1">
                      <a:alpha val="60000"/>
                    </a:schemeClr>
                  </a:solidFill>
                  <a:ea typeface="メイリオ" pitchFamily="50" charset="-128"/>
                  <a:cs typeface="メイリオ" pitchFamily="50" charset="-128"/>
                </a:rPr>
                <a:t>兵庫</a:t>
              </a:r>
            </a:p>
          </p:txBody>
        </p:sp>
        <p:sp>
          <p:nvSpPr>
            <p:cNvPr id="195" name="Text Box 293"/>
            <p:cNvSpPr txBox="1">
              <a:spLocks noChangeArrowheads="1"/>
            </p:cNvSpPr>
            <p:nvPr/>
          </p:nvSpPr>
          <p:spPr bwMode="auto">
            <a:xfrm>
              <a:off x="2484" y="3089"/>
              <a:ext cx="213" cy="22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>
              <a:spAutoFit/>
            </a:bodyPr>
            <a:lstStyle/>
            <a:p>
              <a:pPr algn="ctr"/>
              <a:r>
                <a:rPr lang="ja-JP" altLang="en-US" sz="1000" b="1" dirty="0">
                  <a:ln w="3175" cmpd="sng">
                    <a:noFill/>
                    <a:prstDash val="solid"/>
                    <a:miter lim="800000"/>
                  </a:ln>
                  <a:solidFill>
                    <a:schemeClr val="tx1">
                      <a:alpha val="60000"/>
                    </a:schemeClr>
                  </a:solidFill>
                  <a:ea typeface="メイリオ" pitchFamily="50" charset="-128"/>
                  <a:cs typeface="メイリオ" pitchFamily="50" charset="-128"/>
                </a:rPr>
                <a:t>滋賀</a:t>
              </a:r>
            </a:p>
          </p:txBody>
        </p:sp>
        <p:sp>
          <p:nvSpPr>
            <p:cNvPr id="196" name="Text Box 294"/>
            <p:cNvSpPr txBox="1">
              <a:spLocks noChangeArrowheads="1"/>
            </p:cNvSpPr>
            <p:nvPr/>
          </p:nvSpPr>
          <p:spPr bwMode="auto">
            <a:xfrm>
              <a:off x="3731" y="2273"/>
              <a:ext cx="278" cy="15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ja-JP" altLang="en-US" sz="1000" b="1">
                  <a:ln w="3175" cmpd="sng">
                    <a:noFill/>
                    <a:prstDash val="solid"/>
                    <a:miter lim="800000"/>
                  </a:ln>
                  <a:solidFill>
                    <a:schemeClr val="tx1">
                      <a:alpha val="60000"/>
                    </a:schemeClr>
                  </a:solidFill>
                  <a:ea typeface="メイリオ" pitchFamily="50" charset="-128"/>
                  <a:cs typeface="メイリオ" pitchFamily="50" charset="-128"/>
                </a:rPr>
                <a:t>山形</a:t>
              </a:r>
            </a:p>
          </p:txBody>
        </p:sp>
        <p:sp>
          <p:nvSpPr>
            <p:cNvPr id="197" name="Text Box 295"/>
            <p:cNvSpPr txBox="1">
              <a:spLocks noChangeArrowheads="1"/>
            </p:cNvSpPr>
            <p:nvPr/>
          </p:nvSpPr>
          <p:spPr bwMode="auto">
            <a:xfrm>
              <a:off x="3935" y="1888"/>
              <a:ext cx="278" cy="15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ja-JP" altLang="en-US" sz="1000" b="1">
                  <a:ln w="3175" cmpd="sng">
                    <a:noFill/>
                    <a:prstDash val="solid"/>
                    <a:miter lim="800000"/>
                  </a:ln>
                  <a:solidFill>
                    <a:schemeClr val="tx1">
                      <a:alpha val="60000"/>
                    </a:schemeClr>
                  </a:solidFill>
                  <a:ea typeface="メイリオ" pitchFamily="50" charset="-128"/>
                  <a:cs typeface="メイリオ" pitchFamily="50" charset="-128"/>
                </a:rPr>
                <a:t>秋田</a:t>
              </a:r>
            </a:p>
          </p:txBody>
        </p:sp>
        <p:sp>
          <p:nvSpPr>
            <p:cNvPr id="198" name="Text Box 296"/>
            <p:cNvSpPr txBox="1">
              <a:spLocks noChangeArrowheads="1"/>
            </p:cNvSpPr>
            <p:nvPr/>
          </p:nvSpPr>
          <p:spPr bwMode="auto">
            <a:xfrm>
              <a:off x="2711" y="3271"/>
              <a:ext cx="278" cy="15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ja-JP" altLang="en-US" sz="1000" b="1">
                  <a:ln w="3175" cmpd="sng">
                    <a:noFill/>
                    <a:prstDash val="solid"/>
                    <a:miter lim="800000"/>
                  </a:ln>
                  <a:solidFill>
                    <a:schemeClr val="tx1">
                      <a:alpha val="60000"/>
                    </a:schemeClr>
                  </a:solidFill>
                  <a:ea typeface="メイリオ" pitchFamily="50" charset="-128"/>
                  <a:cs typeface="メイリオ" pitchFamily="50" charset="-128"/>
                </a:rPr>
                <a:t>愛知</a:t>
              </a:r>
            </a:p>
          </p:txBody>
        </p:sp>
        <p:sp>
          <p:nvSpPr>
            <p:cNvPr id="199" name="Text Box 297"/>
            <p:cNvSpPr txBox="1">
              <a:spLocks noChangeArrowheads="1"/>
            </p:cNvSpPr>
            <p:nvPr/>
          </p:nvSpPr>
          <p:spPr bwMode="auto">
            <a:xfrm>
              <a:off x="2960" y="3385"/>
              <a:ext cx="278" cy="15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ja-JP" altLang="en-US" sz="1000" b="1">
                  <a:ln w="3175" cmpd="sng">
                    <a:noFill/>
                    <a:prstDash val="solid"/>
                    <a:miter lim="800000"/>
                  </a:ln>
                  <a:solidFill>
                    <a:schemeClr val="tx1">
                      <a:alpha val="60000"/>
                    </a:schemeClr>
                  </a:solidFill>
                  <a:ea typeface="メイリオ" pitchFamily="50" charset="-128"/>
                  <a:cs typeface="メイリオ" pitchFamily="50" charset="-128"/>
                </a:rPr>
                <a:t>静岡</a:t>
              </a:r>
            </a:p>
          </p:txBody>
        </p:sp>
        <p:sp>
          <p:nvSpPr>
            <p:cNvPr id="200" name="Text Box 298"/>
            <p:cNvSpPr txBox="1">
              <a:spLocks noChangeArrowheads="1"/>
            </p:cNvSpPr>
            <p:nvPr/>
          </p:nvSpPr>
          <p:spPr bwMode="auto">
            <a:xfrm>
              <a:off x="1958" y="2886"/>
              <a:ext cx="278" cy="15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ja-JP" altLang="en-US" sz="1000" b="1">
                  <a:ln w="3175" cmpd="sng">
                    <a:noFill/>
                    <a:prstDash val="solid"/>
                    <a:miter lim="800000"/>
                  </a:ln>
                  <a:solidFill>
                    <a:schemeClr val="tx1">
                      <a:alpha val="60000"/>
                    </a:schemeClr>
                  </a:solidFill>
                  <a:ea typeface="メイリオ" pitchFamily="50" charset="-128"/>
                  <a:cs typeface="メイリオ" pitchFamily="50" charset="-128"/>
                </a:rPr>
                <a:t>鳥取</a:t>
              </a:r>
            </a:p>
          </p:txBody>
        </p:sp>
        <p:sp>
          <p:nvSpPr>
            <p:cNvPr id="201" name="Text Box 299"/>
            <p:cNvSpPr txBox="1">
              <a:spLocks noChangeArrowheads="1"/>
            </p:cNvSpPr>
            <p:nvPr/>
          </p:nvSpPr>
          <p:spPr bwMode="auto">
            <a:xfrm>
              <a:off x="1554" y="2908"/>
              <a:ext cx="278" cy="15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ja-JP" altLang="en-US" sz="1000" b="1">
                  <a:ln w="3175" cmpd="sng">
                    <a:noFill/>
                    <a:prstDash val="solid"/>
                    <a:miter lim="800000"/>
                  </a:ln>
                  <a:solidFill>
                    <a:schemeClr val="tx1">
                      <a:alpha val="60000"/>
                    </a:schemeClr>
                  </a:solidFill>
                  <a:ea typeface="メイリオ" pitchFamily="50" charset="-128"/>
                  <a:cs typeface="メイリオ" pitchFamily="50" charset="-128"/>
                </a:rPr>
                <a:t>島根</a:t>
              </a:r>
            </a:p>
          </p:txBody>
        </p:sp>
        <p:sp>
          <p:nvSpPr>
            <p:cNvPr id="202" name="Text Box 300"/>
            <p:cNvSpPr txBox="1">
              <a:spLocks noChangeArrowheads="1"/>
            </p:cNvSpPr>
            <p:nvPr/>
          </p:nvSpPr>
          <p:spPr bwMode="auto">
            <a:xfrm>
              <a:off x="3300" y="3317"/>
              <a:ext cx="359" cy="15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ja-JP" altLang="en-US" sz="1000" b="1">
                  <a:ln w="3175" cmpd="sng">
                    <a:noFill/>
                    <a:prstDash val="solid"/>
                    <a:miter lim="800000"/>
                  </a:ln>
                  <a:solidFill>
                    <a:schemeClr val="tx1">
                      <a:alpha val="60000"/>
                    </a:schemeClr>
                  </a:solidFill>
                  <a:ea typeface="メイリオ" pitchFamily="50" charset="-128"/>
                  <a:cs typeface="メイリオ" pitchFamily="50" charset="-128"/>
                </a:rPr>
                <a:t>神奈川</a:t>
              </a:r>
            </a:p>
          </p:txBody>
        </p:sp>
        <p:sp>
          <p:nvSpPr>
            <p:cNvPr id="203" name="Text Box 301"/>
            <p:cNvSpPr txBox="1">
              <a:spLocks noChangeArrowheads="1"/>
            </p:cNvSpPr>
            <p:nvPr/>
          </p:nvSpPr>
          <p:spPr bwMode="auto">
            <a:xfrm>
              <a:off x="3414" y="3181"/>
              <a:ext cx="278" cy="15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ja-JP" altLang="en-US" sz="1000" b="1">
                  <a:ln w="3175" cmpd="sng">
                    <a:noFill/>
                    <a:prstDash val="solid"/>
                    <a:miter lim="800000"/>
                  </a:ln>
                  <a:solidFill>
                    <a:schemeClr val="tx1">
                      <a:alpha val="60000"/>
                    </a:schemeClr>
                  </a:solidFill>
                  <a:ea typeface="メイリオ" pitchFamily="50" charset="-128"/>
                  <a:cs typeface="メイリオ" pitchFamily="50" charset="-128"/>
                </a:rPr>
                <a:t>東京</a:t>
              </a:r>
            </a:p>
          </p:txBody>
        </p:sp>
        <p:sp>
          <p:nvSpPr>
            <p:cNvPr id="204" name="Text Box 302"/>
            <p:cNvSpPr txBox="1">
              <a:spLocks noChangeArrowheads="1"/>
            </p:cNvSpPr>
            <p:nvPr/>
          </p:nvSpPr>
          <p:spPr bwMode="auto">
            <a:xfrm>
              <a:off x="3573" y="3293"/>
              <a:ext cx="213" cy="22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>
              <a:spAutoFit/>
            </a:bodyPr>
            <a:lstStyle/>
            <a:p>
              <a:pPr algn="ctr"/>
              <a:r>
                <a:rPr lang="ja-JP" altLang="en-US" sz="1000" b="1">
                  <a:ln w="3175" cmpd="sng">
                    <a:noFill/>
                    <a:prstDash val="solid"/>
                    <a:miter lim="800000"/>
                  </a:ln>
                  <a:solidFill>
                    <a:schemeClr val="tx1">
                      <a:alpha val="60000"/>
                    </a:schemeClr>
                  </a:solidFill>
                  <a:ea typeface="メイリオ" pitchFamily="50" charset="-128"/>
                  <a:cs typeface="メイリオ" pitchFamily="50" charset="-128"/>
                </a:rPr>
                <a:t>千葉</a:t>
              </a:r>
            </a:p>
          </p:txBody>
        </p:sp>
        <p:sp>
          <p:nvSpPr>
            <p:cNvPr id="205" name="Text Box 303"/>
            <p:cNvSpPr txBox="1">
              <a:spLocks noChangeArrowheads="1"/>
            </p:cNvSpPr>
            <p:nvPr/>
          </p:nvSpPr>
          <p:spPr bwMode="auto">
            <a:xfrm>
              <a:off x="1940" y="3271"/>
              <a:ext cx="278" cy="15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ja-JP" altLang="en-US" sz="1000" b="1">
                  <a:ln w="3175" cmpd="sng">
                    <a:noFill/>
                    <a:prstDash val="solid"/>
                    <a:miter lim="800000"/>
                  </a:ln>
                  <a:solidFill>
                    <a:schemeClr val="tx1">
                      <a:alpha val="60000"/>
                    </a:schemeClr>
                  </a:solidFill>
                  <a:ea typeface="メイリオ" pitchFamily="50" charset="-128"/>
                  <a:cs typeface="メイリオ" pitchFamily="50" charset="-128"/>
                </a:rPr>
                <a:t>香川</a:t>
              </a:r>
            </a:p>
          </p:txBody>
        </p:sp>
        <p:sp>
          <p:nvSpPr>
            <p:cNvPr id="206" name="Text Box 304"/>
            <p:cNvSpPr txBox="1">
              <a:spLocks noChangeArrowheads="1"/>
            </p:cNvSpPr>
            <p:nvPr/>
          </p:nvSpPr>
          <p:spPr bwMode="auto">
            <a:xfrm>
              <a:off x="1940" y="3430"/>
              <a:ext cx="278" cy="15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ja-JP" altLang="en-US" sz="1000" b="1">
                  <a:ln w="3175" cmpd="sng">
                    <a:noFill/>
                    <a:prstDash val="solid"/>
                    <a:miter lim="800000"/>
                  </a:ln>
                  <a:solidFill>
                    <a:schemeClr val="tx1">
                      <a:alpha val="60000"/>
                    </a:schemeClr>
                  </a:solidFill>
                  <a:ea typeface="メイリオ" pitchFamily="50" charset="-128"/>
                  <a:cs typeface="メイリオ" pitchFamily="50" charset="-128"/>
                </a:rPr>
                <a:t>徳島</a:t>
              </a:r>
            </a:p>
          </p:txBody>
        </p:sp>
        <p:sp>
          <p:nvSpPr>
            <p:cNvPr id="207" name="Text Box 305"/>
            <p:cNvSpPr txBox="1">
              <a:spLocks noChangeArrowheads="1"/>
            </p:cNvSpPr>
            <p:nvPr/>
          </p:nvSpPr>
          <p:spPr bwMode="auto">
            <a:xfrm>
              <a:off x="3981" y="2387"/>
              <a:ext cx="278" cy="15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ja-JP" altLang="en-US" sz="1000" b="1">
                  <a:ln w="3175" cmpd="sng">
                    <a:noFill/>
                    <a:prstDash val="solid"/>
                    <a:miter lim="800000"/>
                  </a:ln>
                  <a:solidFill>
                    <a:schemeClr val="tx1">
                      <a:alpha val="60000"/>
                    </a:schemeClr>
                  </a:solidFill>
                  <a:ea typeface="メイリオ" pitchFamily="50" charset="-128"/>
                  <a:cs typeface="メイリオ" pitchFamily="50" charset="-128"/>
                </a:rPr>
                <a:t>宮城</a:t>
              </a:r>
            </a:p>
          </p:txBody>
        </p:sp>
        <p:sp>
          <p:nvSpPr>
            <p:cNvPr id="208" name="Text Box 306"/>
            <p:cNvSpPr txBox="1">
              <a:spLocks noChangeArrowheads="1"/>
            </p:cNvSpPr>
            <p:nvPr/>
          </p:nvSpPr>
          <p:spPr bwMode="auto">
            <a:xfrm>
              <a:off x="2733" y="3067"/>
              <a:ext cx="278" cy="15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ja-JP" altLang="en-US" sz="1000" b="1">
                  <a:ln w="3175" cmpd="sng">
                    <a:noFill/>
                    <a:prstDash val="solid"/>
                    <a:miter lim="800000"/>
                  </a:ln>
                  <a:solidFill>
                    <a:schemeClr val="tx1">
                      <a:alpha val="60000"/>
                    </a:schemeClr>
                  </a:solidFill>
                  <a:ea typeface="メイリオ" pitchFamily="50" charset="-128"/>
                  <a:cs typeface="メイリオ" pitchFamily="50" charset="-128"/>
                </a:rPr>
                <a:t>岐阜</a:t>
              </a:r>
            </a:p>
          </p:txBody>
        </p:sp>
        <p:sp>
          <p:nvSpPr>
            <p:cNvPr id="209" name="Text Box 307"/>
            <p:cNvSpPr txBox="1">
              <a:spLocks noChangeArrowheads="1"/>
            </p:cNvSpPr>
            <p:nvPr/>
          </p:nvSpPr>
          <p:spPr bwMode="auto">
            <a:xfrm>
              <a:off x="2507" y="2886"/>
              <a:ext cx="278" cy="15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ja-JP" altLang="en-US" sz="1000" b="1" dirty="0">
                  <a:ln w="3175" cmpd="sng">
                    <a:noFill/>
                    <a:prstDash val="solid"/>
                    <a:miter lim="800000"/>
                  </a:ln>
                  <a:solidFill>
                    <a:schemeClr val="tx1">
                      <a:alpha val="60000"/>
                    </a:schemeClr>
                  </a:solidFill>
                  <a:ea typeface="メイリオ" pitchFamily="50" charset="-128"/>
                  <a:cs typeface="メイリオ" pitchFamily="50" charset="-128"/>
                </a:rPr>
                <a:t>福井</a:t>
              </a:r>
            </a:p>
          </p:txBody>
        </p:sp>
        <p:sp>
          <p:nvSpPr>
            <p:cNvPr id="210" name="Text Box 308"/>
            <p:cNvSpPr txBox="1">
              <a:spLocks noChangeArrowheads="1"/>
            </p:cNvSpPr>
            <p:nvPr/>
          </p:nvSpPr>
          <p:spPr bwMode="auto">
            <a:xfrm>
              <a:off x="3051" y="2931"/>
              <a:ext cx="278" cy="15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ja-JP" altLang="en-US" sz="1000" b="1">
                  <a:ln w="3175" cmpd="sng">
                    <a:noFill/>
                    <a:prstDash val="solid"/>
                    <a:miter lim="800000"/>
                  </a:ln>
                  <a:solidFill>
                    <a:schemeClr val="tx1">
                      <a:alpha val="60000"/>
                    </a:schemeClr>
                  </a:solidFill>
                  <a:ea typeface="メイリオ" pitchFamily="50" charset="-128"/>
                  <a:cs typeface="メイリオ" pitchFamily="50" charset="-128"/>
                </a:rPr>
                <a:t>長野</a:t>
              </a:r>
            </a:p>
          </p:txBody>
        </p:sp>
        <p:sp>
          <p:nvSpPr>
            <p:cNvPr id="211" name="Text Box 309"/>
            <p:cNvSpPr txBox="1">
              <a:spLocks noChangeArrowheads="1"/>
            </p:cNvSpPr>
            <p:nvPr/>
          </p:nvSpPr>
          <p:spPr bwMode="auto">
            <a:xfrm>
              <a:off x="3142" y="3181"/>
              <a:ext cx="278" cy="15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ja-JP" altLang="en-US" sz="1000" b="1">
                  <a:ln w="3175" cmpd="sng">
                    <a:noFill/>
                    <a:prstDash val="solid"/>
                    <a:miter lim="800000"/>
                  </a:ln>
                  <a:solidFill>
                    <a:schemeClr val="tx1">
                      <a:alpha val="60000"/>
                    </a:schemeClr>
                  </a:solidFill>
                  <a:ea typeface="メイリオ" pitchFamily="50" charset="-128"/>
                  <a:cs typeface="メイリオ" pitchFamily="50" charset="-128"/>
                </a:rPr>
                <a:t>山梨</a:t>
              </a:r>
            </a:p>
          </p:txBody>
        </p:sp>
        <p:sp>
          <p:nvSpPr>
            <p:cNvPr id="212" name="Text Box 310"/>
            <p:cNvSpPr txBox="1">
              <a:spLocks noChangeArrowheads="1"/>
            </p:cNvSpPr>
            <p:nvPr/>
          </p:nvSpPr>
          <p:spPr bwMode="auto">
            <a:xfrm>
              <a:off x="2938" y="2681"/>
              <a:ext cx="213" cy="22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>
              <a:spAutoFit/>
            </a:bodyPr>
            <a:lstStyle/>
            <a:p>
              <a:pPr algn="ctr"/>
              <a:r>
                <a:rPr lang="ja-JP" altLang="en-US" sz="1000" b="1">
                  <a:ln w="3175" cmpd="sng">
                    <a:noFill/>
                    <a:prstDash val="solid"/>
                    <a:miter lim="800000"/>
                  </a:ln>
                  <a:solidFill>
                    <a:schemeClr val="tx1">
                      <a:alpha val="60000"/>
                    </a:schemeClr>
                  </a:solidFill>
                  <a:ea typeface="メイリオ" pitchFamily="50" charset="-128"/>
                  <a:cs typeface="メイリオ" pitchFamily="50" charset="-128"/>
                </a:rPr>
                <a:t>富山</a:t>
              </a:r>
            </a:p>
          </p:txBody>
        </p:sp>
        <p:sp>
          <p:nvSpPr>
            <p:cNvPr id="213" name="Text Box 311"/>
            <p:cNvSpPr txBox="1">
              <a:spLocks noChangeArrowheads="1"/>
            </p:cNvSpPr>
            <p:nvPr/>
          </p:nvSpPr>
          <p:spPr bwMode="auto">
            <a:xfrm>
              <a:off x="2688" y="2703"/>
              <a:ext cx="213" cy="22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>
              <a:spAutoFit/>
            </a:bodyPr>
            <a:lstStyle/>
            <a:p>
              <a:pPr algn="ctr"/>
              <a:r>
                <a:rPr lang="ja-JP" altLang="en-US" sz="1000" b="1" dirty="0">
                  <a:ln w="3175" cmpd="sng">
                    <a:noFill/>
                    <a:prstDash val="solid"/>
                    <a:miter lim="800000"/>
                  </a:ln>
                  <a:solidFill>
                    <a:schemeClr val="tx1">
                      <a:alpha val="60000"/>
                    </a:schemeClr>
                  </a:solidFill>
                  <a:ea typeface="メイリオ" pitchFamily="50" charset="-128"/>
                  <a:cs typeface="メイリオ" pitchFamily="50" charset="-128"/>
                </a:rPr>
                <a:t>石川</a:t>
              </a:r>
            </a:p>
          </p:txBody>
        </p:sp>
        <p:sp>
          <p:nvSpPr>
            <p:cNvPr id="214" name="Text Box 312"/>
            <p:cNvSpPr txBox="1">
              <a:spLocks noChangeArrowheads="1"/>
            </p:cNvSpPr>
            <p:nvPr/>
          </p:nvSpPr>
          <p:spPr bwMode="auto">
            <a:xfrm>
              <a:off x="3346" y="2613"/>
              <a:ext cx="213" cy="22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>
              <a:spAutoFit/>
            </a:bodyPr>
            <a:lstStyle/>
            <a:p>
              <a:pPr algn="ctr"/>
              <a:r>
                <a:rPr lang="ja-JP" altLang="en-US" sz="1000" b="1">
                  <a:ln w="3175" cmpd="sng">
                    <a:noFill/>
                    <a:prstDash val="solid"/>
                    <a:miter lim="800000"/>
                  </a:ln>
                  <a:solidFill>
                    <a:schemeClr val="tx1">
                      <a:alpha val="60000"/>
                    </a:schemeClr>
                  </a:solidFill>
                  <a:ea typeface="メイリオ" pitchFamily="50" charset="-128"/>
                  <a:cs typeface="メイリオ" pitchFamily="50" charset="-128"/>
                </a:rPr>
                <a:t>新潟</a:t>
              </a:r>
            </a:p>
          </p:txBody>
        </p:sp>
        <p:sp>
          <p:nvSpPr>
            <p:cNvPr id="215" name="Text Box 313"/>
            <p:cNvSpPr txBox="1">
              <a:spLocks noChangeArrowheads="1"/>
            </p:cNvSpPr>
            <p:nvPr/>
          </p:nvSpPr>
          <p:spPr bwMode="auto">
            <a:xfrm>
              <a:off x="3368" y="3090"/>
              <a:ext cx="278" cy="15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ja-JP" altLang="en-US" sz="1000" b="1">
                  <a:ln w="3175" cmpd="sng">
                    <a:noFill/>
                    <a:prstDash val="solid"/>
                    <a:miter lim="800000"/>
                  </a:ln>
                  <a:solidFill>
                    <a:schemeClr val="tx1">
                      <a:alpha val="60000"/>
                    </a:schemeClr>
                  </a:solidFill>
                  <a:ea typeface="メイリオ" pitchFamily="50" charset="-128"/>
                  <a:cs typeface="メイリオ" pitchFamily="50" charset="-128"/>
                </a:rPr>
                <a:t>埼玉</a:t>
              </a:r>
            </a:p>
          </p:txBody>
        </p:sp>
        <p:sp>
          <p:nvSpPr>
            <p:cNvPr id="216" name="Text Box 314"/>
            <p:cNvSpPr txBox="1">
              <a:spLocks noChangeArrowheads="1"/>
            </p:cNvSpPr>
            <p:nvPr/>
          </p:nvSpPr>
          <p:spPr bwMode="auto">
            <a:xfrm>
              <a:off x="3641" y="3044"/>
              <a:ext cx="213" cy="22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>
              <a:spAutoFit/>
            </a:bodyPr>
            <a:lstStyle/>
            <a:p>
              <a:pPr algn="ctr"/>
              <a:r>
                <a:rPr lang="ja-JP" altLang="en-US" sz="1000" b="1">
                  <a:ln w="3175" cmpd="sng">
                    <a:noFill/>
                    <a:prstDash val="solid"/>
                    <a:miter lim="800000"/>
                  </a:ln>
                  <a:solidFill>
                    <a:schemeClr val="tx1">
                      <a:alpha val="60000"/>
                    </a:schemeClr>
                  </a:solidFill>
                  <a:ea typeface="メイリオ" pitchFamily="50" charset="-128"/>
                  <a:cs typeface="メイリオ" pitchFamily="50" charset="-128"/>
                </a:rPr>
                <a:t>茨城</a:t>
              </a:r>
            </a:p>
          </p:txBody>
        </p:sp>
        <p:sp>
          <p:nvSpPr>
            <p:cNvPr id="217" name="Text Box 315"/>
            <p:cNvSpPr txBox="1">
              <a:spLocks noChangeArrowheads="1"/>
            </p:cNvSpPr>
            <p:nvPr/>
          </p:nvSpPr>
          <p:spPr bwMode="auto">
            <a:xfrm>
              <a:off x="3731" y="2682"/>
              <a:ext cx="278" cy="15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ja-JP" altLang="en-US" sz="1000" b="1">
                  <a:ln w="3175" cmpd="sng">
                    <a:noFill/>
                    <a:prstDash val="solid"/>
                    <a:miter lim="800000"/>
                  </a:ln>
                  <a:solidFill>
                    <a:schemeClr val="tx1">
                      <a:alpha val="60000"/>
                    </a:schemeClr>
                  </a:solidFill>
                  <a:ea typeface="メイリオ" pitchFamily="50" charset="-128"/>
                  <a:cs typeface="メイリオ" pitchFamily="50" charset="-128"/>
                </a:rPr>
                <a:t>福島</a:t>
              </a:r>
            </a:p>
          </p:txBody>
        </p:sp>
        <p:sp>
          <p:nvSpPr>
            <p:cNvPr id="218" name="Text Box 316"/>
            <p:cNvSpPr txBox="1">
              <a:spLocks noChangeArrowheads="1"/>
            </p:cNvSpPr>
            <p:nvPr/>
          </p:nvSpPr>
          <p:spPr bwMode="auto">
            <a:xfrm>
              <a:off x="3323" y="2907"/>
              <a:ext cx="213" cy="22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>
              <a:spAutoFit/>
            </a:bodyPr>
            <a:lstStyle/>
            <a:p>
              <a:pPr algn="ctr"/>
              <a:r>
                <a:rPr lang="ja-JP" altLang="en-US" sz="1000" b="1">
                  <a:ln w="3175" cmpd="sng">
                    <a:noFill/>
                    <a:prstDash val="solid"/>
                    <a:miter lim="800000"/>
                  </a:ln>
                  <a:solidFill>
                    <a:schemeClr val="tx1">
                      <a:alpha val="60000"/>
                    </a:schemeClr>
                  </a:solidFill>
                  <a:ea typeface="メイリオ" pitchFamily="50" charset="-128"/>
                  <a:cs typeface="メイリオ" pitchFamily="50" charset="-128"/>
                </a:rPr>
                <a:t>群馬</a:t>
              </a:r>
            </a:p>
          </p:txBody>
        </p:sp>
        <p:sp>
          <p:nvSpPr>
            <p:cNvPr id="219" name="Text Box 317"/>
            <p:cNvSpPr txBox="1">
              <a:spLocks noChangeArrowheads="1"/>
            </p:cNvSpPr>
            <p:nvPr/>
          </p:nvSpPr>
          <p:spPr bwMode="auto">
            <a:xfrm>
              <a:off x="3573" y="2885"/>
              <a:ext cx="213" cy="22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>
              <a:spAutoFit/>
            </a:bodyPr>
            <a:lstStyle/>
            <a:p>
              <a:pPr algn="ctr"/>
              <a:r>
                <a:rPr lang="ja-JP" altLang="en-US" sz="1000" b="1">
                  <a:ln w="3175" cmpd="sng">
                    <a:noFill/>
                    <a:prstDash val="solid"/>
                    <a:miter lim="800000"/>
                  </a:ln>
                  <a:solidFill>
                    <a:schemeClr val="tx1">
                      <a:alpha val="60000"/>
                    </a:schemeClr>
                  </a:solidFill>
                  <a:ea typeface="メイリオ" pitchFamily="50" charset="-128"/>
                  <a:cs typeface="メイリオ" pitchFamily="50" charset="-128"/>
                </a:rPr>
                <a:t>栃木</a:t>
              </a:r>
            </a:p>
          </p:txBody>
        </p:sp>
        <p:sp>
          <p:nvSpPr>
            <p:cNvPr id="220" name="Text Box 318"/>
            <p:cNvSpPr txBox="1">
              <a:spLocks noChangeArrowheads="1"/>
            </p:cNvSpPr>
            <p:nvPr/>
          </p:nvSpPr>
          <p:spPr bwMode="auto">
            <a:xfrm>
              <a:off x="4162" y="2069"/>
              <a:ext cx="278" cy="15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ja-JP" altLang="en-US" sz="1000" b="1" dirty="0">
                  <a:ln w="3175" cmpd="sng">
                    <a:noFill/>
                    <a:prstDash val="solid"/>
                    <a:miter lim="800000"/>
                  </a:ln>
                  <a:solidFill>
                    <a:schemeClr val="tx1">
                      <a:alpha val="60000"/>
                    </a:schemeClr>
                  </a:solidFill>
                  <a:ea typeface="メイリオ" pitchFamily="50" charset="-128"/>
                  <a:cs typeface="メイリオ" pitchFamily="50" charset="-128"/>
                </a:rPr>
                <a:t>岩手</a:t>
              </a:r>
            </a:p>
          </p:txBody>
        </p:sp>
      </p:grpSp>
      <p:grpSp>
        <p:nvGrpSpPr>
          <p:cNvPr id="112" name="グループ化 108"/>
          <p:cNvGrpSpPr>
            <a:grpSpLocks/>
          </p:cNvGrpSpPr>
          <p:nvPr/>
        </p:nvGrpSpPr>
        <p:grpSpPr bwMode="auto">
          <a:xfrm>
            <a:off x="1129361" y="3391417"/>
            <a:ext cx="1098058" cy="1284841"/>
            <a:chOff x="-1981200" y="482600"/>
            <a:chExt cx="4927600" cy="5765800"/>
          </a:xfrm>
        </p:grpSpPr>
        <p:sp>
          <p:nvSpPr>
            <p:cNvPr id="113" name="フリーフォーム 109"/>
            <p:cNvSpPr>
              <a:spLocks/>
            </p:cNvSpPr>
            <p:nvPr/>
          </p:nvSpPr>
          <p:spPr bwMode="auto">
            <a:xfrm>
              <a:off x="-1981200" y="4356100"/>
              <a:ext cx="1435100" cy="1892300"/>
            </a:xfrm>
            <a:custGeom>
              <a:avLst/>
              <a:gdLst>
                <a:gd name="T0" fmla="*/ 1219200 w 1435100"/>
                <a:gd name="T1" fmla="*/ 50800 h 1892300"/>
                <a:gd name="T2" fmla="*/ 1079500 w 1435100"/>
                <a:gd name="T3" fmla="*/ 266700 h 1892300"/>
                <a:gd name="T4" fmla="*/ 812800 w 1435100"/>
                <a:gd name="T5" fmla="*/ 558800 h 1892300"/>
                <a:gd name="T6" fmla="*/ 647700 w 1435100"/>
                <a:gd name="T7" fmla="*/ 381000 h 1892300"/>
                <a:gd name="T8" fmla="*/ 469900 w 1435100"/>
                <a:gd name="T9" fmla="*/ 381000 h 1892300"/>
                <a:gd name="T10" fmla="*/ 469900 w 1435100"/>
                <a:gd name="T11" fmla="*/ 571500 h 1892300"/>
                <a:gd name="T12" fmla="*/ 685800 w 1435100"/>
                <a:gd name="T13" fmla="*/ 647700 h 1892300"/>
                <a:gd name="T14" fmla="*/ 558800 w 1435100"/>
                <a:gd name="T15" fmla="*/ 838200 h 1892300"/>
                <a:gd name="T16" fmla="*/ 317500 w 1435100"/>
                <a:gd name="T17" fmla="*/ 939800 h 1892300"/>
                <a:gd name="T18" fmla="*/ 241300 w 1435100"/>
                <a:gd name="T19" fmla="*/ 1054100 h 1892300"/>
                <a:gd name="T20" fmla="*/ 241300 w 1435100"/>
                <a:gd name="T21" fmla="*/ 1054100 h 1892300"/>
                <a:gd name="T22" fmla="*/ 203200 w 1435100"/>
                <a:gd name="T23" fmla="*/ 1308100 h 1892300"/>
                <a:gd name="T24" fmla="*/ 139700 w 1435100"/>
                <a:gd name="T25" fmla="*/ 1447800 h 1892300"/>
                <a:gd name="T26" fmla="*/ 0 w 1435100"/>
                <a:gd name="T27" fmla="*/ 1498600 h 1892300"/>
                <a:gd name="T28" fmla="*/ 50800 w 1435100"/>
                <a:gd name="T29" fmla="*/ 1892300 h 1892300"/>
                <a:gd name="T30" fmla="*/ 342900 w 1435100"/>
                <a:gd name="T31" fmla="*/ 1701800 h 1892300"/>
                <a:gd name="T32" fmla="*/ 266700 w 1435100"/>
                <a:gd name="T33" fmla="*/ 1587500 h 1892300"/>
                <a:gd name="T34" fmla="*/ 368300 w 1435100"/>
                <a:gd name="T35" fmla="*/ 1308100 h 1892300"/>
                <a:gd name="T36" fmla="*/ 508000 w 1435100"/>
                <a:gd name="T37" fmla="*/ 1308100 h 1892300"/>
                <a:gd name="T38" fmla="*/ 419100 w 1435100"/>
                <a:gd name="T39" fmla="*/ 1028700 h 1892300"/>
                <a:gd name="T40" fmla="*/ 596900 w 1435100"/>
                <a:gd name="T41" fmla="*/ 965200 h 1892300"/>
                <a:gd name="T42" fmla="*/ 800100 w 1435100"/>
                <a:gd name="T43" fmla="*/ 800100 h 1892300"/>
                <a:gd name="T44" fmla="*/ 990600 w 1435100"/>
                <a:gd name="T45" fmla="*/ 762000 h 1892300"/>
                <a:gd name="T46" fmla="*/ 1054100 w 1435100"/>
                <a:gd name="T47" fmla="*/ 584200 h 1892300"/>
                <a:gd name="T48" fmla="*/ 1257300 w 1435100"/>
                <a:gd name="T49" fmla="*/ 584200 h 1892300"/>
                <a:gd name="T50" fmla="*/ 1435100 w 1435100"/>
                <a:gd name="T51" fmla="*/ 228600 h 1892300"/>
                <a:gd name="T52" fmla="*/ 1308100 w 1435100"/>
                <a:gd name="T53" fmla="*/ 0 h 1892300"/>
                <a:gd name="T54" fmla="*/ 1219200 w 1435100"/>
                <a:gd name="T55" fmla="*/ 50800 h 1892300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0" t="0" r="r" b="b"/>
              <a:pathLst>
                <a:path w="1435100" h="1892300">
                  <a:moveTo>
                    <a:pt x="1219200" y="50800"/>
                  </a:moveTo>
                  <a:lnTo>
                    <a:pt x="1079500" y="266700"/>
                  </a:lnTo>
                  <a:lnTo>
                    <a:pt x="812800" y="558800"/>
                  </a:lnTo>
                  <a:lnTo>
                    <a:pt x="647700" y="381000"/>
                  </a:lnTo>
                  <a:lnTo>
                    <a:pt x="469900" y="381000"/>
                  </a:lnTo>
                  <a:lnTo>
                    <a:pt x="469900" y="571500"/>
                  </a:lnTo>
                  <a:lnTo>
                    <a:pt x="685800" y="647700"/>
                  </a:lnTo>
                  <a:lnTo>
                    <a:pt x="558800" y="838200"/>
                  </a:lnTo>
                  <a:lnTo>
                    <a:pt x="317500" y="939800"/>
                  </a:lnTo>
                  <a:lnTo>
                    <a:pt x="241300" y="1054100"/>
                  </a:lnTo>
                  <a:lnTo>
                    <a:pt x="203200" y="1308100"/>
                  </a:lnTo>
                  <a:lnTo>
                    <a:pt x="139700" y="1447800"/>
                  </a:lnTo>
                  <a:lnTo>
                    <a:pt x="0" y="1498600"/>
                  </a:lnTo>
                  <a:lnTo>
                    <a:pt x="50800" y="1892300"/>
                  </a:lnTo>
                  <a:lnTo>
                    <a:pt x="342900" y="1701800"/>
                  </a:lnTo>
                  <a:lnTo>
                    <a:pt x="266700" y="1587500"/>
                  </a:lnTo>
                  <a:lnTo>
                    <a:pt x="368300" y="1308100"/>
                  </a:lnTo>
                  <a:lnTo>
                    <a:pt x="508000" y="1308100"/>
                  </a:lnTo>
                  <a:lnTo>
                    <a:pt x="419100" y="1028700"/>
                  </a:lnTo>
                  <a:lnTo>
                    <a:pt x="596900" y="965200"/>
                  </a:lnTo>
                  <a:lnTo>
                    <a:pt x="800100" y="800100"/>
                  </a:lnTo>
                  <a:lnTo>
                    <a:pt x="990600" y="762000"/>
                  </a:lnTo>
                  <a:lnTo>
                    <a:pt x="1054100" y="584200"/>
                  </a:lnTo>
                  <a:lnTo>
                    <a:pt x="1257300" y="584200"/>
                  </a:lnTo>
                  <a:lnTo>
                    <a:pt x="1435100" y="228600"/>
                  </a:lnTo>
                  <a:lnTo>
                    <a:pt x="1308100" y="0"/>
                  </a:lnTo>
                  <a:lnTo>
                    <a:pt x="1219200" y="50800"/>
                  </a:lnTo>
                  <a:close/>
                </a:path>
              </a:pathLst>
            </a:custGeom>
            <a:solidFill>
              <a:srgbClr val="00B050"/>
            </a:solidFill>
            <a:ln w="12700">
              <a:solidFill>
                <a:srgbClr val="006600"/>
              </a:solidFill>
              <a:headEnd/>
              <a:tailEnd/>
            </a:ln>
            <a:scene3d>
              <a:camera prst="orthographicFront"/>
              <a:lightRig rig="brightRoom" dir="t"/>
            </a:scene3d>
            <a:sp3d prstMaterial="softEdge">
              <a:bevelT w="44450"/>
            </a:sp3d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14" name="フリーフォーム 110"/>
            <p:cNvSpPr>
              <a:spLocks/>
            </p:cNvSpPr>
            <p:nvPr/>
          </p:nvSpPr>
          <p:spPr bwMode="auto">
            <a:xfrm>
              <a:off x="1168400" y="609600"/>
              <a:ext cx="914400" cy="863600"/>
            </a:xfrm>
            <a:custGeom>
              <a:avLst/>
              <a:gdLst>
                <a:gd name="T0" fmla="*/ 914400 w 914400"/>
                <a:gd name="T1" fmla="*/ 0 h 863600"/>
                <a:gd name="T2" fmla="*/ 635000 w 914400"/>
                <a:gd name="T3" fmla="*/ 165100 h 863600"/>
                <a:gd name="T4" fmla="*/ 203200 w 914400"/>
                <a:gd name="T5" fmla="*/ 381000 h 863600"/>
                <a:gd name="T6" fmla="*/ 101600 w 914400"/>
                <a:gd name="T7" fmla="*/ 482600 h 863600"/>
                <a:gd name="T8" fmla="*/ 0 w 914400"/>
                <a:gd name="T9" fmla="*/ 546100 h 863600"/>
                <a:gd name="T10" fmla="*/ 101600 w 914400"/>
                <a:gd name="T11" fmla="*/ 685800 h 863600"/>
                <a:gd name="T12" fmla="*/ 165100 w 914400"/>
                <a:gd name="T13" fmla="*/ 825500 h 863600"/>
                <a:gd name="T14" fmla="*/ 330200 w 914400"/>
                <a:gd name="T15" fmla="*/ 863600 h 863600"/>
                <a:gd name="T16" fmla="*/ 304800 w 914400"/>
                <a:gd name="T17" fmla="*/ 685800 h 863600"/>
                <a:gd name="T18" fmla="*/ 558800 w 914400"/>
                <a:gd name="T19" fmla="*/ 647700 h 863600"/>
                <a:gd name="T20" fmla="*/ 533400 w 914400"/>
                <a:gd name="T21" fmla="*/ 495300 h 863600"/>
                <a:gd name="T22" fmla="*/ 774700 w 914400"/>
                <a:gd name="T23" fmla="*/ 393700 h 863600"/>
                <a:gd name="T24" fmla="*/ 914400 w 914400"/>
                <a:gd name="T25" fmla="*/ 165100 h 863600"/>
                <a:gd name="T26" fmla="*/ 914400 w 914400"/>
                <a:gd name="T27" fmla="*/ 0 h 863600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914400" h="863600">
                  <a:moveTo>
                    <a:pt x="914400" y="0"/>
                  </a:moveTo>
                  <a:lnTo>
                    <a:pt x="635000" y="165100"/>
                  </a:lnTo>
                  <a:lnTo>
                    <a:pt x="203200" y="381000"/>
                  </a:lnTo>
                  <a:lnTo>
                    <a:pt x="101600" y="482600"/>
                  </a:lnTo>
                  <a:lnTo>
                    <a:pt x="0" y="546100"/>
                  </a:lnTo>
                  <a:lnTo>
                    <a:pt x="101600" y="685800"/>
                  </a:lnTo>
                  <a:lnTo>
                    <a:pt x="165100" y="825500"/>
                  </a:lnTo>
                  <a:lnTo>
                    <a:pt x="330200" y="863600"/>
                  </a:lnTo>
                  <a:lnTo>
                    <a:pt x="304800" y="685800"/>
                  </a:lnTo>
                  <a:lnTo>
                    <a:pt x="558800" y="647700"/>
                  </a:lnTo>
                  <a:lnTo>
                    <a:pt x="533400" y="495300"/>
                  </a:lnTo>
                  <a:lnTo>
                    <a:pt x="774700" y="393700"/>
                  </a:lnTo>
                  <a:lnTo>
                    <a:pt x="914400" y="165100"/>
                  </a:lnTo>
                  <a:lnTo>
                    <a:pt x="914400" y="0"/>
                  </a:lnTo>
                  <a:close/>
                </a:path>
              </a:pathLst>
            </a:custGeom>
            <a:solidFill>
              <a:srgbClr val="00B050"/>
            </a:solidFill>
            <a:ln w="12700">
              <a:solidFill>
                <a:srgbClr val="006600"/>
              </a:solidFill>
              <a:headEnd/>
              <a:tailEnd/>
            </a:ln>
            <a:scene3d>
              <a:camera prst="orthographicFront"/>
              <a:lightRig rig="brightRoom" dir="t"/>
            </a:scene3d>
            <a:sp3d prstMaterial="softEdge">
              <a:bevelT w="44450"/>
            </a:sp3d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15" name="フリーフォーム 111"/>
            <p:cNvSpPr>
              <a:spLocks/>
            </p:cNvSpPr>
            <p:nvPr/>
          </p:nvSpPr>
          <p:spPr bwMode="auto">
            <a:xfrm>
              <a:off x="533400" y="1968500"/>
              <a:ext cx="330200" cy="596900"/>
            </a:xfrm>
            <a:custGeom>
              <a:avLst/>
              <a:gdLst>
                <a:gd name="T0" fmla="*/ 203200 w 330200"/>
                <a:gd name="T1" fmla="*/ 0 h 596900"/>
                <a:gd name="T2" fmla="*/ 63500 w 330200"/>
                <a:gd name="T3" fmla="*/ 25400 h 596900"/>
                <a:gd name="T4" fmla="*/ 76200 w 330200"/>
                <a:gd name="T5" fmla="*/ 228600 h 596900"/>
                <a:gd name="T6" fmla="*/ 0 w 330200"/>
                <a:gd name="T7" fmla="*/ 393700 h 596900"/>
                <a:gd name="T8" fmla="*/ 177800 w 330200"/>
                <a:gd name="T9" fmla="*/ 596900 h 596900"/>
                <a:gd name="T10" fmla="*/ 254000 w 330200"/>
                <a:gd name="T11" fmla="*/ 546100 h 596900"/>
                <a:gd name="T12" fmla="*/ 330200 w 330200"/>
                <a:gd name="T13" fmla="*/ 330200 h 596900"/>
                <a:gd name="T14" fmla="*/ 228600 w 330200"/>
                <a:gd name="T15" fmla="*/ 203200 h 596900"/>
                <a:gd name="T16" fmla="*/ 203200 w 330200"/>
                <a:gd name="T17" fmla="*/ 0 h 59690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330200" h="596900">
                  <a:moveTo>
                    <a:pt x="203200" y="0"/>
                  </a:moveTo>
                  <a:lnTo>
                    <a:pt x="63500" y="25400"/>
                  </a:lnTo>
                  <a:lnTo>
                    <a:pt x="76200" y="228600"/>
                  </a:lnTo>
                  <a:lnTo>
                    <a:pt x="0" y="393700"/>
                  </a:lnTo>
                  <a:lnTo>
                    <a:pt x="177800" y="596900"/>
                  </a:lnTo>
                  <a:lnTo>
                    <a:pt x="254000" y="546100"/>
                  </a:lnTo>
                  <a:lnTo>
                    <a:pt x="330200" y="330200"/>
                  </a:lnTo>
                  <a:lnTo>
                    <a:pt x="228600" y="203200"/>
                  </a:lnTo>
                  <a:lnTo>
                    <a:pt x="203200" y="0"/>
                  </a:lnTo>
                  <a:close/>
                </a:path>
              </a:pathLst>
            </a:custGeom>
            <a:solidFill>
              <a:srgbClr val="00B050"/>
            </a:solidFill>
            <a:ln w="12700">
              <a:solidFill>
                <a:srgbClr val="006600"/>
              </a:solidFill>
              <a:headEnd/>
              <a:tailEnd/>
            </a:ln>
            <a:scene3d>
              <a:camera prst="orthographicFront"/>
              <a:lightRig rig="brightRoom" dir="t"/>
            </a:scene3d>
            <a:sp3d prstMaterial="softEdge">
              <a:bevelT w="44450"/>
            </a:sp3d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16" name="フリーフォーム 112"/>
            <p:cNvSpPr>
              <a:spLocks/>
            </p:cNvSpPr>
            <p:nvPr/>
          </p:nvSpPr>
          <p:spPr bwMode="auto">
            <a:xfrm>
              <a:off x="2171700" y="482600"/>
              <a:ext cx="215900" cy="368300"/>
            </a:xfrm>
            <a:custGeom>
              <a:avLst/>
              <a:gdLst>
                <a:gd name="T0" fmla="*/ 50800 w 215900"/>
                <a:gd name="T1" fmla="*/ 0 h 368300"/>
                <a:gd name="T2" fmla="*/ 0 w 215900"/>
                <a:gd name="T3" fmla="*/ 152400 h 368300"/>
                <a:gd name="T4" fmla="*/ 101600 w 215900"/>
                <a:gd name="T5" fmla="*/ 368300 h 368300"/>
                <a:gd name="T6" fmla="*/ 215900 w 215900"/>
                <a:gd name="T7" fmla="*/ 215900 h 368300"/>
                <a:gd name="T8" fmla="*/ 50800 w 215900"/>
                <a:gd name="T9" fmla="*/ 0 h 36830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15900" h="368300">
                  <a:moveTo>
                    <a:pt x="50800" y="0"/>
                  </a:moveTo>
                  <a:lnTo>
                    <a:pt x="0" y="152400"/>
                  </a:lnTo>
                  <a:lnTo>
                    <a:pt x="101600" y="368300"/>
                  </a:lnTo>
                  <a:lnTo>
                    <a:pt x="215900" y="215900"/>
                  </a:lnTo>
                  <a:lnTo>
                    <a:pt x="50800" y="0"/>
                  </a:lnTo>
                  <a:close/>
                </a:path>
              </a:pathLst>
            </a:custGeom>
            <a:solidFill>
              <a:srgbClr val="00B050"/>
            </a:solidFill>
            <a:ln w="12700">
              <a:solidFill>
                <a:srgbClr val="006600"/>
              </a:solidFill>
              <a:headEnd/>
              <a:tailEnd/>
            </a:ln>
            <a:scene3d>
              <a:camera prst="orthographicFront"/>
              <a:lightRig rig="brightRoom" dir="t"/>
            </a:scene3d>
            <a:sp3d prstMaterial="softEdge">
              <a:bevelT w="44450"/>
            </a:sp3d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17" name="フリーフォーム 113"/>
            <p:cNvSpPr>
              <a:spLocks/>
            </p:cNvSpPr>
            <p:nvPr/>
          </p:nvSpPr>
          <p:spPr bwMode="auto">
            <a:xfrm>
              <a:off x="2679700" y="825500"/>
              <a:ext cx="266700" cy="203200"/>
            </a:xfrm>
            <a:custGeom>
              <a:avLst/>
              <a:gdLst>
                <a:gd name="T0" fmla="*/ 266700 w 266700"/>
                <a:gd name="T1" fmla="*/ 0 h 203200"/>
                <a:gd name="T2" fmla="*/ 0 w 266700"/>
                <a:gd name="T3" fmla="*/ 152400 h 203200"/>
                <a:gd name="T4" fmla="*/ 114300 w 266700"/>
                <a:gd name="T5" fmla="*/ 203200 h 203200"/>
                <a:gd name="T6" fmla="*/ 190500 w 266700"/>
                <a:gd name="T7" fmla="*/ 127000 h 203200"/>
                <a:gd name="T8" fmla="*/ 266700 w 266700"/>
                <a:gd name="T9" fmla="*/ 0 h 20320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66700" h="203200">
                  <a:moveTo>
                    <a:pt x="266700" y="0"/>
                  </a:moveTo>
                  <a:lnTo>
                    <a:pt x="0" y="152400"/>
                  </a:lnTo>
                  <a:lnTo>
                    <a:pt x="114300" y="203200"/>
                  </a:lnTo>
                  <a:lnTo>
                    <a:pt x="190500" y="127000"/>
                  </a:lnTo>
                  <a:lnTo>
                    <a:pt x="266700" y="0"/>
                  </a:lnTo>
                  <a:close/>
                </a:path>
              </a:pathLst>
            </a:custGeom>
            <a:solidFill>
              <a:srgbClr val="00B050"/>
            </a:solidFill>
            <a:ln w="12700">
              <a:solidFill>
                <a:srgbClr val="006600"/>
              </a:solidFill>
              <a:headEnd/>
              <a:tailEnd/>
            </a:ln>
            <a:scene3d>
              <a:camera prst="orthographicFront"/>
              <a:lightRig rig="brightRoom" dir="t"/>
            </a:scene3d>
            <a:sp3d prstMaterial="softEdge">
              <a:bevelT w="44450"/>
            </a:sp3d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18" name="フリーフォーム 114"/>
            <p:cNvSpPr>
              <a:spLocks/>
            </p:cNvSpPr>
            <p:nvPr/>
          </p:nvSpPr>
          <p:spPr bwMode="auto">
            <a:xfrm>
              <a:off x="-203200" y="3009900"/>
              <a:ext cx="381000" cy="304800"/>
            </a:xfrm>
            <a:custGeom>
              <a:avLst/>
              <a:gdLst>
                <a:gd name="T0" fmla="*/ 381000 w 381000"/>
                <a:gd name="T1" fmla="*/ 0 h 304800"/>
                <a:gd name="T2" fmla="*/ 0 w 381000"/>
                <a:gd name="T3" fmla="*/ 190500 h 304800"/>
                <a:gd name="T4" fmla="*/ 177800 w 381000"/>
                <a:gd name="T5" fmla="*/ 304800 h 304800"/>
                <a:gd name="T6" fmla="*/ 381000 w 381000"/>
                <a:gd name="T7" fmla="*/ 0 h 3048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81000" h="304800">
                  <a:moveTo>
                    <a:pt x="381000" y="0"/>
                  </a:moveTo>
                  <a:lnTo>
                    <a:pt x="0" y="190500"/>
                  </a:lnTo>
                  <a:lnTo>
                    <a:pt x="177800" y="304800"/>
                  </a:lnTo>
                  <a:lnTo>
                    <a:pt x="381000" y="0"/>
                  </a:lnTo>
                  <a:close/>
                </a:path>
              </a:pathLst>
            </a:custGeom>
            <a:solidFill>
              <a:srgbClr val="00B050"/>
            </a:solidFill>
            <a:ln w="12700">
              <a:solidFill>
                <a:srgbClr val="006600"/>
              </a:solidFill>
              <a:headEnd/>
              <a:tailEnd/>
            </a:ln>
            <a:scene3d>
              <a:camera prst="orthographicFront"/>
              <a:lightRig rig="brightRoom" dir="t"/>
            </a:scene3d>
            <a:sp3d prstMaterial="softEdge">
              <a:bevelT w="44450"/>
            </a:sp3d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634535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グループ化 4"/>
          <p:cNvGrpSpPr/>
          <p:nvPr/>
        </p:nvGrpSpPr>
        <p:grpSpPr>
          <a:xfrm>
            <a:off x="2466275" y="5289224"/>
            <a:ext cx="978968" cy="652669"/>
            <a:chOff x="2466275" y="5289224"/>
            <a:chExt cx="978968" cy="652669"/>
          </a:xfrm>
          <a:solidFill>
            <a:srgbClr val="FFFF00"/>
          </a:solidFill>
        </p:grpSpPr>
        <p:sp>
          <p:nvSpPr>
            <p:cNvPr id="6283" name="Freeform 139"/>
            <p:cNvSpPr>
              <a:spLocks/>
            </p:cNvSpPr>
            <p:nvPr/>
          </p:nvSpPr>
          <p:spPr bwMode="auto">
            <a:xfrm>
              <a:off x="2466275" y="5314667"/>
              <a:ext cx="601761" cy="526560"/>
            </a:xfrm>
            <a:custGeom>
              <a:avLst/>
              <a:gdLst>
                <a:gd name="T0" fmla="*/ 295 w 544"/>
                <a:gd name="T1" fmla="*/ 0 h 476"/>
                <a:gd name="T2" fmla="*/ 204 w 544"/>
                <a:gd name="T3" fmla="*/ 23 h 476"/>
                <a:gd name="T4" fmla="*/ 204 w 544"/>
                <a:gd name="T5" fmla="*/ 68 h 476"/>
                <a:gd name="T6" fmla="*/ 159 w 544"/>
                <a:gd name="T7" fmla="*/ 91 h 476"/>
                <a:gd name="T8" fmla="*/ 159 w 544"/>
                <a:gd name="T9" fmla="*/ 136 h 476"/>
                <a:gd name="T10" fmla="*/ 114 w 544"/>
                <a:gd name="T11" fmla="*/ 159 h 476"/>
                <a:gd name="T12" fmla="*/ 46 w 544"/>
                <a:gd name="T13" fmla="*/ 181 h 476"/>
                <a:gd name="T14" fmla="*/ 0 w 544"/>
                <a:gd name="T15" fmla="*/ 204 h 476"/>
                <a:gd name="T16" fmla="*/ 23 w 544"/>
                <a:gd name="T17" fmla="*/ 227 h 476"/>
                <a:gd name="T18" fmla="*/ 0 w 544"/>
                <a:gd name="T19" fmla="*/ 272 h 476"/>
                <a:gd name="T20" fmla="*/ 46 w 544"/>
                <a:gd name="T21" fmla="*/ 295 h 476"/>
                <a:gd name="T22" fmla="*/ 46 w 544"/>
                <a:gd name="T23" fmla="*/ 318 h 476"/>
                <a:gd name="T24" fmla="*/ 0 w 544"/>
                <a:gd name="T25" fmla="*/ 363 h 476"/>
                <a:gd name="T26" fmla="*/ 0 w 544"/>
                <a:gd name="T27" fmla="*/ 408 h 476"/>
                <a:gd name="T28" fmla="*/ 23 w 544"/>
                <a:gd name="T29" fmla="*/ 476 h 476"/>
                <a:gd name="T30" fmla="*/ 46 w 544"/>
                <a:gd name="T31" fmla="*/ 476 h 476"/>
                <a:gd name="T32" fmla="*/ 68 w 544"/>
                <a:gd name="T33" fmla="*/ 408 h 476"/>
                <a:gd name="T34" fmla="*/ 91 w 544"/>
                <a:gd name="T35" fmla="*/ 386 h 476"/>
                <a:gd name="T36" fmla="*/ 136 w 544"/>
                <a:gd name="T37" fmla="*/ 340 h 476"/>
                <a:gd name="T38" fmla="*/ 182 w 544"/>
                <a:gd name="T39" fmla="*/ 340 h 476"/>
                <a:gd name="T40" fmla="*/ 159 w 544"/>
                <a:gd name="T41" fmla="*/ 249 h 476"/>
                <a:gd name="T42" fmla="*/ 250 w 544"/>
                <a:gd name="T43" fmla="*/ 272 h 476"/>
                <a:gd name="T44" fmla="*/ 295 w 544"/>
                <a:gd name="T45" fmla="*/ 181 h 476"/>
                <a:gd name="T46" fmla="*/ 363 w 544"/>
                <a:gd name="T47" fmla="*/ 136 h 476"/>
                <a:gd name="T48" fmla="*/ 431 w 544"/>
                <a:gd name="T49" fmla="*/ 159 h 476"/>
                <a:gd name="T50" fmla="*/ 476 w 544"/>
                <a:gd name="T51" fmla="*/ 159 h 476"/>
                <a:gd name="T52" fmla="*/ 499 w 544"/>
                <a:gd name="T53" fmla="*/ 159 h 476"/>
                <a:gd name="T54" fmla="*/ 544 w 544"/>
                <a:gd name="T55" fmla="*/ 113 h 476"/>
                <a:gd name="T56" fmla="*/ 522 w 544"/>
                <a:gd name="T57" fmla="*/ 68 h 476"/>
                <a:gd name="T58" fmla="*/ 454 w 544"/>
                <a:gd name="T59" fmla="*/ 113 h 476"/>
                <a:gd name="T60" fmla="*/ 408 w 544"/>
                <a:gd name="T61" fmla="*/ 91 h 476"/>
                <a:gd name="T62" fmla="*/ 318 w 544"/>
                <a:gd name="T63" fmla="*/ 91 h 476"/>
                <a:gd name="T64" fmla="*/ 295 w 544"/>
                <a:gd name="T65" fmla="*/ 45 h 476"/>
                <a:gd name="T66" fmla="*/ 295 w 544"/>
                <a:gd name="T67" fmla="*/ 0 h 4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544" h="476">
                  <a:moveTo>
                    <a:pt x="295" y="0"/>
                  </a:moveTo>
                  <a:lnTo>
                    <a:pt x="204" y="23"/>
                  </a:lnTo>
                  <a:lnTo>
                    <a:pt x="204" y="68"/>
                  </a:lnTo>
                  <a:lnTo>
                    <a:pt x="159" y="91"/>
                  </a:lnTo>
                  <a:lnTo>
                    <a:pt x="159" y="136"/>
                  </a:lnTo>
                  <a:lnTo>
                    <a:pt x="114" y="159"/>
                  </a:lnTo>
                  <a:lnTo>
                    <a:pt x="46" y="181"/>
                  </a:lnTo>
                  <a:lnTo>
                    <a:pt x="0" y="204"/>
                  </a:lnTo>
                  <a:lnTo>
                    <a:pt x="23" y="227"/>
                  </a:lnTo>
                  <a:lnTo>
                    <a:pt x="0" y="272"/>
                  </a:lnTo>
                  <a:lnTo>
                    <a:pt x="46" y="295"/>
                  </a:lnTo>
                  <a:lnTo>
                    <a:pt x="46" y="318"/>
                  </a:lnTo>
                  <a:lnTo>
                    <a:pt x="0" y="363"/>
                  </a:lnTo>
                  <a:lnTo>
                    <a:pt x="0" y="408"/>
                  </a:lnTo>
                  <a:lnTo>
                    <a:pt x="23" y="476"/>
                  </a:lnTo>
                  <a:lnTo>
                    <a:pt x="46" y="476"/>
                  </a:lnTo>
                  <a:lnTo>
                    <a:pt x="68" y="408"/>
                  </a:lnTo>
                  <a:lnTo>
                    <a:pt x="91" y="386"/>
                  </a:lnTo>
                  <a:lnTo>
                    <a:pt x="136" y="340"/>
                  </a:lnTo>
                  <a:lnTo>
                    <a:pt x="182" y="340"/>
                  </a:lnTo>
                  <a:lnTo>
                    <a:pt x="159" y="249"/>
                  </a:lnTo>
                  <a:lnTo>
                    <a:pt x="250" y="272"/>
                  </a:lnTo>
                  <a:lnTo>
                    <a:pt x="295" y="181"/>
                  </a:lnTo>
                  <a:lnTo>
                    <a:pt x="363" y="136"/>
                  </a:lnTo>
                  <a:lnTo>
                    <a:pt x="431" y="159"/>
                  </a:lnTo>
                  <a:lnTo>
                    <a:pt x="476" y="159"/>
                  </a:lnTo>
                  <a:lnTo>
                    <a:pt x="499" y="159"/>
                  </a:lnTo>
                  <a:lnTo>
                    <a:pt x="544" y="113"/>
                  </a:lnTo>
                  <a:lnTo>
                    <a:pt x="522" y="68"/>
                  </a:lnTo>
                  <a:lnTo>
                    <a:pt x="454" y="113"/>
                  </a:lnTo>
                  <a:lnTo>
                    <a:pt x="408" y="91"/>
                  </a:lnTo>
                  <a:lnTo>
                    <a:pt x="318" y="91"/>
                  </a:lnTo>
                  <a:lnTo>
                    <a:pt x="295" y="45"/>
                  </a:lnTo>
                  <a:lnTo>
                    <a:pt x="295" y="0"/>
                  </a:lnTo>
                  <a:close/>
                </a:path>
              </a:pathLst>
            </a:custGeom>
            <a:grpFill/>
            <a:ln w="12700">
              <a:noFill/>
              <a:miter lim="800000"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152400" h="50800" prst="softRound"/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84" name="Freeform 140"/>
            <p:cNvSpPr>
              <a:spLocks/>
            </p:cNvSpPr>
            <p:nvPr/>
          </p:nvSpPr>
          <p:spPr bwMode="auto">
            <a:xfrm>
              <a:off x="2491718" y="5465113"/>
              <a:ext cx="752201" cy="476780"/>
            </a:xfrm>
            <a:custGeom>
              <a:avLst/>
              <a:gdLst>
                <a:gd name="T0" fmla="*/ 567 w 680"/>
                <a:gd name="T1" fmla="*/ 68 h 431"/>
                <a:gd name="T2" fmla="*/ 544 w 680"/>
                <a:gd name="T3" fmla="*/ 45 h 431"/>
                <a:gd name="T4" fmla="*/ 499 w 680"/>
                <a:gd name="T5" fmla="*/ 45 h 431"/>
                <a:gd name="T6" fmla="*/ 476 w 680"/>
                <a:gd name="T7" fmla="*/ 23 h 431"/>
                <a:gd name="T8" fmla="*/ 408 w 680"/>
                <a:gd name="T9" fmla="*/ 23 h 431"/>
                <a:gd name="T10" fmla="*/ 340 w 680"/>
                <a:gd name="T11" fmla="*/ 0 h 431"/>
                <a:gd name="T12" fmla="*/ 272 w 680"/>
                <a:gd name="T13" fmla="*/ 45 h 431"/>
                <a:gd name="T14" fmla="*/ 227 w 680"/>
                <a:gd name="T15" fmla="*/ 136 h 431"/>
                <a:gd name="T16" fmla="*/ 136 w 680"/>
                <a:gd name="T17" fmla="*/ 113 h 431"/>
                <a:gd name="T18" fmla="*/ 159 w 680"/>
                <a:gd name="T19" fmla="*/ 204 h 431"/>
                <a:gd name="T20" fmla="*/ 113 w 680"/>
                <a:gd name="T21" fmla="*/ 204 h 431"/>
                <a:gd name="T22" fmla="*/ 45 w 680"/>
                <a:gd name="T23" fmla="*/ 272 h 431"/>
                <a:gd name="T24" fmla="*/ 23 w 680"/>
                <a:gd name="T25" fmla="*/ 340 h 431"/>
                <a:gd name="T26" fmla="*/ 45 w 680"/>
                <a:gd name="T27" fmla="*/ 363 h 431"/>
                <a:gd name="T28" fmla="*/ 0 w 680"/>
                <a:gd name="T29" fmla="*/ 386 h 431"/>
                <a:gd name="T30" fmla="*/ 45 w 680"/>
                <a:gd name="T31" fmla="*/ 408 h 431"/>
                <a:gd name="T32" fmla="*/ 68 w 680"/>
                <a:gd name="T33" fmla="*/ 408 h 431"/>
                <a:gd name="T34" fmla="*/ 113 w 680"/>
                <a:gd name="T35" fmla="*/ 431 h 431"/>
                <a:gd name="T36" fmla="*/ 113 w 680"/>
                <a:gd name="T37" fmla="*/ 386 h 431"/>
                <a:gd name="T38" fmla="*/ 136 w 680"/>
                <a:gd name="T39" fmla="*/ 386 h 431"/>
                <a:gd name="T40" fmla="*/ 136 w 680"/>
                <a:gd name="T41" fmla="*/ 340 h 431"/>
                <a:gd name="T42" fmla="*/ 159 w 680"/>
                <a:gd name="T43" fmla="*/ 318 h 431"/>
                <a:gd name="T44" fmla="*/ 181 w 680"/>
                <a:gd name="T45" fmla="*/ 340 h 431"/>
                <a:gd name="T46" fmla="*/ 272 w 680"/>
                <a:gd name="T47" fmla="*/ 250 h 431"/>
                <a:gd name="T48" fmla="*/ 272 w 680"/>
                <a:gd name="T49" fmla="*/ 227 h 431"/>
                <a:gd name="T50" fmla="*/ 295 w 680"/>
                <a:gd name="T51" fmla="*/ 204 h 431"/>
                <a:gd name="T52" fmla="*/ 363 w 680"/>
                <a:gd name="T53" fmla="*/ 204 h 431"/>
                <a:gd name="T54" fmla="*/ 385 w 680"/>
                <a:gd name="T55" fmla="*/ 182 h 431"/>
                <a:gd name="T56" fmla="*/ 476 w 680"/>
                <a:gd name="T57" fmla="*/ 159 h 431"/>
                <a:gd name="T58" fmla="*/ 498 w 680"/>
                <a:gd name="T59" fmla="*/ 191 h 431"/>
                <a:gd name="T60" fmla="*/ 548 w 680"/>
                <a:gd name="T61" fmla="*/ 211 h 431"/>
                <a:gd name="T62" fmla="*/ 567 w 680"/>
                <a:gd name="T63" fmla="*/ 250 h 431"/>
                <a:gd name="T64" fmla="*/ 600 w 680"/>
                <a:gd name="T65" fmla="*/ 337 h 431"/>
                <a:gd name="T66" fmla="*/ 658 w 680"/>
                <a:gd name="T67" fmla="*/ 250 h 431"/>
                <a:gd name="T68" fmla="*/ 680 w 680"/>
                <a:gd name="T69" fmla="*/ 227 h 431"/>
                <a:gd name="T70" fmla="*/ 635 w 680"/>
                <a:gd name="T71" fmla="*/ 204 h 431"/>
                <a:gd name="T72" fmla="*/ 635 w 680"/>
                <a:gd name="T73" fmla="*/ 182 h 431"/>
                <a:gd name="T74" fmla="*/ 658 w 680"/>
                <a:gd name="T75" fmla="*/ 159 h 431"/>
                <a:gd name="T76" fmla="*/ 612 w 680"/>
                <a:gd name="T77" fmla="*/ 136 h 431"/>
                <a:gd name="T78" fmla="*/ 612 w 680"/>
                <a:gd name="T79" fmla="*/ 91 h 431"/>
                <a:gd name="T80" fmla="*/ 567 w 680"/>
                <a:gd name="T81" fmla="*/ 68 h 4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80" h="431">
                  <a:moveTo>
                    <a:pt x="567" y="68"/>
                  </a:moveTo>
                  <a:lnTo>
                    <a:pt x="544" y="45"/>
                  </a:lnTo>
                  <a:lnTo>
                    <a:pt x="499" y="45"/>
                  </a:lnTo>
                  <a:lnTo>
                    <a:pt x="476" y="23"/>
                  </a:lnTo>
                  <a:lnTo>
                    <a:pt x="408" y="23"/>
                  </a:lnTo>
                  <a:lnTo>
                    <a:pt x="340" y="0"/>
                  </a:lnTo>
                  <a:lnTo>
                    <a:pt x="272" y="45"/>
                  </a:lnTo>
                  <a:lnTo>
                    <a:pt x="227" y="136"/>
                  </a:lnTo>
                  <a:lnTo>
                    <a:pt x="136" y="113"/>
                  </a:lnTo>
                  <a:lnTo>
                    <a:pt x="159" y="204"/>
                  </a:lnTo>
                  <a:lnTo>
                    <a:pt x="113" y="204"/>
                  </a:lnTo>
                  <a:lnTo>
                    <a:pt x="45" y="272"/>
                  </a:lnTo>
                  <a:lnTo>
                    <a:pt x="23" y="340"/>
                  </a:lnTo>
                  <a:lnTo>
                    <a:pt x="45" y="363"/>
                  </a:lnTo>
                  <a:lnTo>
                    <a:pt x="0" y="386"/>
                  </a:lnTo>
                  <a:lnTo>
                    <a:pt x="45" y="408"/>
                  </a:lnTo>
                  <a:lnTo>
                    <a:pt x="68" y="408"/>
                  </a:lnTo>
                  <a:lnTo>
                    <a:pt x="113" y="431"/>
                  </a:lnTo>
                  <a:lnTo>
                    <a:pt x="113" y="386"/>
                  </a:lnTo>
                  <a:lnTo>
                    <a:pt x="136" y="386"/>
                  </a:lnTo>
                  <a:lnTo>
                    <a:pt x="136" y="340"/>
                  </a:lnTo>
                  <a:lnTo>
                    <a:pt x="159" y="318"/>
                  </a:lnTo>
                  <a:lnTo>
                    <a:pt x="181" y="340"/>
                  </a:lnTo>
                  <a:lnTo>
                    <a:pt x="272" y="250"/>
                  </a:lnTo>
                  <a:lnTo>
                    <a:pt x="272" y="227"/>
                  </a:lnTo>
                  <a:lnTo>
                    <a:pt x="295" y="204"/>
                  </a:lnTo>
                  <a:lnTo>
                    <a:pt x="363" y="204"/>
                  </a:lnTo>
                  <a:lnTo>
                    <a:pt x="385" y="182"/>
                  </a:lnTo>
                  <a:lnTo>
                    <a:pt x="476" y="159"/>
                  </a:lnTo>
                  <a:lnTo>
                    <a:pt x="498" y="191"/>
                  </a:lnTo>
                  <a:lnTo>
                    <a:pt x="548" y="211"/>
                  </a:lnTo>
                  <a:lnTo>
                    <a:pt x="567" y="250"/>
                  </a:lnTo>
                  <a:lnTo>
                    <a:pt x="600" y="337"/>
                  </a:lnTo>
                  <a:lnTo>
                    <a:pt x="658" y="250"/>
                  </a:lnTo>
                  <a:lnTo>
                    <a:pt x="680" y="227"/>
                  </a:lnTo>
                  <a:lnTo>
                    <a:pt x="635" y="204"/>
                  </a:lnTo>
                  <a:lnTo>
                    <a:pt x="635" y="182"/>
                  </a:lnTo>
                  <a:lnTo>
                    <a:pt x="658" y="159"/>
                  </a:lnTo>
                  <a:lnTo>
                    <a:pt x="612" y="136"/>
                  </a:lnTo>
                  <a:lnTo>
                    <a:pt x="612" y="91"/>
                  </a:lnTo>
                  <a:lnTo>
                    <a:pt x="567" y="68"/>
                  </a:lnTo>
                  <a:close/>
                </a:path>
              </a:pathLst>
            </a:custGeom>
            <a:grpFill/>
            <a:ln w="12700">
              <a:noFill/>
              <a:miter lim="800000"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152400" h="50800" prst="softRound"/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85" name="Freeform 141"/>
            <p:cNvSpPr>
              <a:spLocks/>
            </p:cNvSpPr>
            <p:nvPr/>
          </p:nvSpPr>
          <p:spPr bwMode="auto">
            <a:xfrm>
              <a:off x="3043700" y="5289224"/>
              <a:ext cx="350658" cy="150446"/>
            </a:xfrm>
            <a:custGeom>
              <a:avLst/>
              <a:gdLst>
                <a:gd name="T0" fmla="*/ 0 w 317"/>
                <a:gd name="T1" fmla="*/ 91 h 136"/>
                <a:gd name="T2" fmla="*/ 22 w 317"/>
                <a:gd name="T3" fmla="*/ 136 h 136"/>
                <a:gd name="T4" fmla="*/ 68 w 317"/>
                <a:gd name="T5" fmla="*/ 91 h 136"/>
                <a:gd name="T6" fmla="*/ 136 w 317"/>
                <a:gd name="T7" fmla="*/ 136 h 136"/>
                <a:gd name="T8" fmla="*/ 204 w 317"/>
                <a:gd name="T9" fmla="*/ 114 h 136"/>
                <a:gd name="T10" fmla="*/ 249 w 317"/>
                <a:gd name="T11" fmla="*/ 114 h 136"/>
                <a:gd name="T12" fmla="*/ 295 w 317"/>
                <a:gd name="T13" fmla="*/ 136 h 136"/>
                <a:gd name="T14" fmla="*/ 317 w 317"/>
                <a:gd name="T15" fmla="*/ 114 h 136"/>
                <a:gd name="T16" fmla="*/ 272 w 317"/>
                <a:gd name="T17" fmla="*/ 91 h 136"/>
                <a:gd name="T18" fmla="*/ 227 w 317"/>
                <a:gd name="T19" fmla="*/ 46 h 136"/>
                <a:gd name="T20" fmla="*/ 204 w 317"/>
                <a:gd name="T21" fmla="*/ 0 h 136"/>
                <a:gd name="T22" fmla="*/ 181 w 317"/>
                <a:gd name="T23" fmla="*/ 23 h 136"/>
                <a:gd name="T24" fmla="*/ 136 w 317"/>
                <a:gd name="T25" fmla="*/ 0 h 136"/>
                <a:gd name="T26" fmla="*/ 66 w 317"/>
                <a:gd name="T27" fmla="*/ 18 h 136"/>
                <a:gd name="T28" fmla="*/ 48 w 317"/>
                <a:gd name="T29" fmla="*/ 36 h 136"/>
                <a:gd name="T30" fmla="*/ 11 w 317"/>
                <a:gd name="T31" fmla="*/ 17 h 136"/>
                <a:gd name="T32" fmla="*/ 20 w 317"/>
                <a:gd name="T33" fmla="*/ 50 h 136"/>
                <a:gd name="T34" fmla="*/ 0 w 317"/>
                <a:gd name="T35" fmla="*/ 91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17" h="136">
                  <a:moveTo>
                    <a:pt x="0" y="91"/>
                  </a:moveTo>
                  <a:lnTo>
                    <a:pt x="22" y="136"/>
                  </a:lnTo>
                  <a:lnTo>
                    <a:pt x="68" y="91"/>
                  </a:lnTo>
                  <a:lnTo>
                    <a:pt x="136" y="136"/>
                  </a:lnTo>
                  <a:lnTo>
                    <a:pt x="204" y="114"/>
                  </a:lnTo>
                  <a:lnTo>
                    <a:pt x="249" y="114"/>
                  </a:lnTo>
                  <a:lnTo>
                    <a:pt x="295" y="136"/>
                  </a:lnTo>
                  <a:lnTo>
                    <a:pt x="317" y="114"/>
                  </a:lnTo>
                  <a:lnTo>
                    <a:pt x="272" y="91"/>
                  </a:lnTo>
                  <a:lnTo>
                    <a:pt x="227" y="46"/>
                  </a:lnTo>
                  <a:lnTo>
                    <a:pt x="204" y="0"/>
                  </a:lnTo>
                  <a:lnTo>
                    <a:pt x="181" y="23"/>
                  </a:lnTo>
                  <a:lnTo>
                    <a:pt x="136" y="0"/>
                  </a:lnTo>
                  <a:lnTo>
                    <a:pt x="66" y="18"/>
                  </a:lnTo>
                  <a:lnTo>
                    <a:pt x="48" y="36"/>
                  </a:lnTo>
                  <a:lnTo>
                    <a:pt x="11" y="17"/>
                  </a:lnTo>
                  <a:lnTo>
                    <a:pt x="20" y="50"/>
                  </a:lnTo>
                  <a:lnTo>
                    <a:pt x="0" y="91"/>
                  </a:lnTo>
                  <a:close/>
                </a:path>
              </a:pathLst>
            </a:custGeom>
            <a:grpFill/>
            <a:ln w="12700">
              <a:noFill/>
              <a:miter lim="800000"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152400" h="50800" prst="softRound"/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86" name="Freeform 142"/>
            <p:cNvSpPr>
              <a:spLocks/>
            </p:cNvSpPr>
            <p:nvPr/>
          </p:nvSpPr>
          <p:spPr bwMode="auto">
            <a:xfrm>
              <a:off x="3018258" y="5389890"/>
              <a:ext cx="426985" cy="326334"/>
            </a:xfrm>
            <a:custGeom>
              <a:avLst/>
              <a:gdLst>
                <a:gd name="T0" fmla="*/ 340 w 386"/>
                <a:gd name="T1" fmla="*/ 23 h 295"/>
                <a:gd name="T2" fmla="*/ 318 w 386"/>
                <a:gd name="T3" fmla="*/ 45 h 295"/>
                <a:gd name="T4" fmla="*/ 272 w 386"/>
                <a:gd name="T5" fmla="*/ 23 h 295"/>
                <a:gd name="T6" fmla="*/ 227 w 386"/>
                <a:gd name="T7" fmla="*/ 23 h 295"/>
                <a:gd name="T8" fmla="*/ 159 w 386"/>
                <a:gd name="T9" fmla="*/ 45 h 295"/>
                <a:gd name="T10" fmla="*/ 91 w 386"/>
                <a:gd name="T11" fmla="*/ 0 h 295"/>
                <a:gd name="T12" fmla="*/ 0 w 386"/>
                <a:gd name="T13" fmla="*/ 91 h 295"/>
                <a:gd name="T14" fmla="*/ 23 w 386"/>
                <a:gd name="T15" fmla="*/ 113 h 295"/>
                <a:gd name="T16" fmla="*/ 68 w 386"/>
                <a:gd name="T17" fmla="*/ 113 h 295"/>
                <a:gd name="T18" fmla="*/ 91 w 386"/>
                <a:gd name="T19" fmla="*/ 136 h 295"/>
                <a:gd name="T20" fmla="*/ 136 w 386"/>
                <a:gd name="T21" fmla="*/ 159 h 295"/>
                <a:gd name="T22" fmla="*/ 136 w 386"/>
                <a:gd name="T23" fmla="*/ 204 h 295"/>
                <a:gd name="T24" fmla="*/ 182 w 386"/>
                <a:gd name="T25" fmla="*/ 227 h 295"/>
                <a:gd name="T26" fmla="*/ 159 w 386"/>
                <a:gd name="T27" fmla="*/ 250 h 295"/>
                <a:gd name="T28" fmla="*/ 159 w 386"/>
                <a:gd name="T29" fmla="*/ 272 h 295"/>
                <a:gd name="T30" fmla="*/ 204 w 386"/>
                <a:gd name="T31" fmla="*/ 295 h 295"/>
                <a:gd name="T32" fmla="*/ 227 w 386"/>
                <a:gd name="T33" fmla="*/ 272 h 295"/>
                <a:gd name="T34" fmla="*/ 250 w 386"/>
                <a:gd name="T35" fmla="*/ 250 h 295"/>
                <a:gd name="T36" fmla="*/ 295 w 386"/>
                <a:gd name="T37" fmla="*/ 250 h 295"/>
                <a:gd name="T38" fmla="*/ 340 w 386"/>
                <a:gd name="T39" fmla="*/ 204 h 295"/>
                <a:gd name="T40" fmla="*/ 363 w 386"/>
                <a:gd name="T41" fmla="*/ 204 h 295"/>
                <a:gd name="T42" fmla="*/ 363 w 386"/>
                <a:gd name="T43" fmla="*/ 181 h 295"/>
                <a:gd name="T44" fmla="*/ 386 w 386"/>
                <a:gd name="T45" fmla="*/ 159 h 295"/>
                <a:gd name="T46" fmla="*/ 340 w 386"/>
                <a:gd name="T47" fmla="*/ 113 h 295"/>
                <a:gd name="T48" fmla="*/ 363 w 386"/>
                <a:gd name="T49" fmla="*/ 68 h 295"/>
                <a:gd name="T50" fmla="*/ 386 w 386"/>
                <a:gd name="T51" fmla="*/ 45 h 295"/>
                <a:gd name="T52" fmla="*/ 363 w 386"/>
                <a:gd name="T53" fmla="*/ 23 h 295"/>
                <a:gd name="T54" fmla="*/ 340 w 386"/>
                <a:gd name="T55" fmla="*/ 23 h 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86" h="295">
                  <a:moveTo>
                    <a:pt x="340" y="23"/>
                  </a:moveTo>
                  <a:lnTo>
                    <a:pt x="318" y="45"/>
                  </a:lnTo>
                  <a:lnTo>
                    <a:pt x="272" y="23"/>
                  </a:lnTo>
                  <a:lnTo>
                    <a:pt x="227" y="23"/>
                  </a:lnTo>
                  <a:lnTo>
                    <a:pt x="159" y="45"/>
                  </a:lnTo>
                  <a:lnTo>
                    <a:pt x="91" y="0"/>
                  </a:lnTo>
                  <a:lnTo>
                    <a:pt x="0" y="91"/>
                  </a:lnTo>
                  <a:lnTo>
                    <a:pt x="23" y="113"/>
                  </a:lnTo>
                  <a:lnTo>
                    <a:pt x="68" y="113"/>
                  </a:lnTo>
                  <a:lnTo>
                    <a:pt x="91" y="136"/>
                  </a:lnTo>
                  <a:lnTo>
                    <a:pt x="136" y="159"/>
                  </a:lnTo>
                  <a:lnTo>
                    <a:pt x="136" y="204"/>
                  </a:lnTo>
                  <a:lnTo>
                    <a:pt x="182" y="227"/>
                  </a:lnTo>
                  <a:lnTo>
                    <a:pt x="159" y="250"/>
                  </a:lnTo>
                  <a:lnTo>
                    <a:pt x="159" y="272"/>
                  </a:lnTo>
                  <a:lnTo>
                    <a:pt x="204" y="295"/>
                  </a:lnTo>
                  <a:lnTo>
                    <a:pt x="227" y="272"/>
                  </a:lnTo>
                  <a:lnTo>
                    <a:pt x="250" y="250"/>
                  </a:lnTo>
                  <a:lnTo>
                    <a:pt x="295" y="250"/>
                  </a:lnTo>
                  <a:lnTo>
                    <a:pt x="340" y="204"/>
                  </a:lnTo>
                  <a:lnTo>
                    <a:pt x="363" y="204"/>
                  </a:lnTo>
                  <a:lnTo>
                    <a:pt x="363" y="181"/>
                  </a:lnTo>
                  <a:lnTo>
                    <a:pt x="386" y="159"/>
                  </a:lnTo>
                  <a:lnTo>
                    <a:pt x="340" y="113"/>
                  </a:lnTo>
                  <a:lnTo>
                    <a:pt x="363" y="68"/>
                  </a:lnTo>
                  <a:lnTo>
                    <a:pt x="386" y="45"/>
                  </a:lnTo>
                  <a:lnTo>
                    <a:pt x="363" y="23"/>
                  </a:lnTo>
                  <a:lnTo>
                    <a:pt x="340" y="23"/>
                  </a:lnTo>
                  <a:close/>
                </a:path>
              </a:pathLst>
            </a:custGeom>
            <a:grpFill/>
            <a:ln w="12700">
              <a:noFill/>
              <a:miter lim="800000"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152400" h="50800" prst="softRound"/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3" name="グループ化 2"/>
          <p:cNvGrpSpPr/>
          <p:nvPr/>
        </p:nvGrpSpPr>
        <p:grpSpPr>
          <a:xfrm>
            <a:off x="1312532" y="5164221"/>
            <a:ext cx="953526" cy="1379454"/>
            <a:chOff x="1312532" y="5164221"/>
            <a:chExt cx="953526" cy="1379454"/>
          </a:xfrm>
          <a:solidFill>
            <a:srgbClr val="00CC66"/>
          </a:solidFill>
        </p:grpSpPr>
        <p:sp>
          <p:nvSpPr>
            <p:cNvPr id="6274" name="Freeform 130"/>
            <p:cNvSpPr>
              <a:spLocks/>
            </p:cNvSpPr>
            <p:nvPr/>
          </p:nvSpPr>
          <p:spPr bwMode="auto">
            <a:xfrm>
              <a:off x="1337974" y="5967336"/>
              <a:ext cx="451320" cy="576339"/>
            </a:xfrm>
            <a:custGeom>
              <a:avLst/>
              <a:gdLst>
                <a:gd name="T0" fmla="*/ 0 w 408"/>
                <a:gd name="T1" fmla="*/ 295 h 521"/>
                <a:gd name="T2" fmla="*/ 22 w 408"/>
                <a:gd name="T3" fmla="*/ 363 h 521"/>
                <a:gd name="T4" fmla="*/ 90 w 408"/>
                <a:gd name="T5" fmla="*/ 408 h 521"/>
                <a:gd name="T6" fmla="*/ 113 w 408"/>
                <a:gd name="T7" fmla="*/ 431 h 521"/>
                <a:gd name="T8" fmla="*/ 136 w 408"/>
                <a:gd name="T9" fmla="*/ 431 h 521"/>
                <a:gd name="T10" fmla="*/ 158 w 408"/>
                <a:gd name="T11" fmla="*/ 408 h 521"/>
                <a:gd name="T12" fmla="*/ 136 w 408"/>
                <a:gd name="T13" fmla="*/ 385 h 521"/>
                <a:gd name="T14" fmla="*/ 136 w 408"/>
                <a:gd name="T15" fmla="*/ 340 h 521"/>
                <a:gd name="T16" fmla="*/ 113 w 408"/>
                <a:gd name="T17" fmla="*/ 317 h 521"/>
                <a:gd name="T18" fmla="*/ 181 w 408"/>
                <a:gd name="T19" fmla="*/ 226 h 521"/>
                <a:gd name="T20" fmla="*/ 204 w 408"/>
                <a:gd name="T21" fmla="*/ 204 h 521"/>
                <a:gd name="T22" fmla="*/ 249 w 408"/>
                <a:gd name="T23" fmla="*/ 226 h 521"/>
                <a:gd name="T24" fmla="*/ 272 w 408"/>
                <a:gd name="T25" fmla="*/ 249 h 521"/>
                <a:gd name="T26" fmla="*/ 226 w 408"/>
                <a:gd name="T27" fmla="*/ 295 h 521"/>
                <a:gd name="T28" fmla="*/ 204 w 408"/>
                <a:gd name="T29" fmla="*/ 295 h 521"/>
                <a:gd name="T30" fmla="*/ 204 w 408"/>
                <a:gd name="T31" fmla="*/ 340 h 521"/>
                <a:gd name="T32" fmla="*/ 226 w 408"/>
                <a:gd name="T33" fmla="*/ 408 h 521"/>
                <a:gd name="T34" fmla="*/ 181 w 408"/>
                <a:gd name="T35" fmla="*/ 453 h 521"/>
                <a:gd name="T36" fmla="*/ 136 w 408"/>
                <a:gd name="T37" fmla="*/ 521 h 521"/>
                <a:gd name="T38" fmla="*/ 204 w 408"/>
                <a:gd name="T39" fmla="*/ 499 h 521"/>
                <a:gd name="T40" fmla="*/ 249 w 408"/>
                <a:gd name="T41" fmla="*/ 499 h 521"/>
                <a:gd name="T42" fmla="*/ 294 w 408"/>
                <a:gd name="T43" fmla="*/ 453 h 521"/>
                <a:gd name="T44" fmla="*/ 317 w 408"/>
                <a:gd name="T45" fmla="*/ 453 h 521"/>
                <a:gd name="T46" fmla="*/ 317 w 408"/>
                <a:gd name="T47" fmla="*/ 431 h 521"/>
                <a:gd name="T48" fmla="*/ 294 w 408"/>
                <a:gd name="T49" fmla="*/ 385 h 521"/>
                <a:gd name="T50" fmla="*/ 340 w 408"/>
                <a:gd name="T51" fmla="*/ 340 h 521"/>
                <a:gd name="T52" fmla="*/ 362 w 408"/>
                <a:gd name="T53" fmla="*/ 363 h 521"/>
                <a:gd name="T54" fmla="*/ 408 w 408"/>
                <a:gd name="T55" fmla="*/ 317 h 521"/>
                <a:gd name="T56" fmla="*/ 385 w 408"/>
                <a:gd name="T57" fmla="*/ 295 h 521"/>
                <a:gd name="T58" fmla="*/ 340 w 408"/>
                <a:gd name="T59" fmla="*/ 272 h 521"/>
                <a:gd name="T60" fmla="*/ 340 w 408"/>
                <a:gd name="T61" fmla="*/ 204 h 521"/>
                <a:gd name="T62" fmla="*/ 317 w 408"/>
                <a:gd name="T63" fmla="*/ 181 h 521"/>
                <a:gd name="T64" fmla="*/ 294 w 408"/>
                <a:gd name="T65" fmla="*/ 113 h 521"/>
                <a:gd name="T66" fmla="*/ 249 w 408"/>
                <a:gd name="T67" fmla="*/ 22 h 521"/>
                <a:gd name="T68" fmla="*/ 158 w 408"/>
                <a:gd name="T69" fmla="*/ 0 h 521"/>
                <a:gd name="T70" fmla="*/ 68 w 408"/>
                <a:gd name="T71" fmla="*/ 0 h 521"/>
                <a:gd name="T72" fmla="*/ 90 w 408"/>
                <a:gd name="T73" fmla="*/ 45 h 521"/>
                <a:gd name="T74" fmla="*/ 90 w 408"/>
                <a:gd name="T75" fmla="*/ 68 h 521"/>
                <a:gd name="T76" fmla="*/ 90 w 408"/>
                <a:gd name="T77" fmla="*/ 113 h 521"/>
                <a:gd name="T78" fmla="*/ 45 w 408"/>
                <a:gd name="T79" fmla="*/ 158 h 521"/>
                <a:gd name="T80" fmla="*/ 90 w 408"/>
                <a:gd name="T81" fmla="*/ 226 h 521"/>
                <a:gd name="T82" fmla="*/ 68 w 408"/>
                <a:gd name="T83" fmla="*/ 295 h 521"/>
                <a:gd name="T84" fmla="*/ 45 w 408"/>
                <a:gd name="T85" fmla="*/ 317 h 521"/>
                <a:gd name="T86" fmla="*/ 0 w 408"/>
                <a:gd name="T87" fmla="*/ 295 h 5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408" h="521">
                  <a:moveTo>
                    <a:pt x="0" y="295"/>
                  </a:moveTo>
                  <a:lnTo>
                    <a:pt x="22" y="363"/>
                  </a:lnTo>
                  <a:lnTo>
                    <a:pt x="90" y="408"/>
                  </a:lnTo>
                  <a:lnTo>
                    <a:pt x="113" y="431"/>
                  </a:lnTo>
                  <a:lnTo>
                    <a:pt x="136" y="431"/>
                  </a:lnTo>
                  <a:lnTo>
                    <a:pt x="158" y="408"/>
                  </a:lnTo>
                  <a:lnTo>
                    <a:pt x="136" y="385"/>
                  </a:lnTo>
                  <a:lnTo>
                    <a:pt x="136" y="340"/>
                  </a:lnTo>
                  <a:lnTo>
                    <a:pt x="113" y="317"/>
                  </a:lnTo>
                  <a:lnTo>
                    <a:pt x="181" y="226"/>
                  </a:lnTo>
                  <a:lnTo>
                    <a:pt x="204" y="204"/>
                  </a:lnTo>
                  <a:lnTo>
                    <a:pt x="249" y="226"/>
                  </a:lnTo>
                  <a:lnTo>
                    <a:pt x="272" y="249"/>
                  </a:lnTo>
                  <a:lnTo>
                    <a:pt x="226" y="295"/>
                  </a:lnTo>
                  <a:lnTo>
                    <a:pt x="204" y="295"/>
                  </a:lnTo>
                  <a:lnTo>
                    <a:pt x="204" y="340"/>
                  </a:lnTo>
                  <a:lnTo>
                    <a:pt x="226" y="408"/>
                  </a:lnTo>
                  <a:lnTo>
                    <a:pt x="181" y="453"/>
                  </a:lnTo>
                  <a:lnTo>
                    <a:pt x="136" y="521"/>
                  </a:lnTo>
                  <a:lnTo>
                    <a:pt x="204" y="499"/>
                  </a:lnTo>
                  <a:lnTo>
                    <a:pt x="249" y="499"/>
                  </a:lnTo>
                  <a:lnTo>
                    <a:pt x="294" y="453"/>
                  </a:lnTo>
                  <a:lnTo>
                    <a:pt x="317" y="453"/>
                  </a:lnTo>
                  <a:lnTo>
                    <a:pt x="317" y="431"/>
                  </a:lnTo>
                  <a:lnTo>
                    <a:pt x="294" y="385"/>
                  </a:lnTo>
                  <a:lnTo>
                    <a:pt x="340" y="340"/>
                  </a:lnTo>
                  <a:lnTo>
                    <a:pt x="362" y="363"/>
                  </a:lnTo>
                  <a:lnTo>
                    <a:pt x="408" y="317"/>
                  </a:lnTo>
                  <a:lnTo>
                    <a:pt x="385" y="295"/>
                  </a:lnTo>
                  <a:lnTo>
                    <a:pt x="340" y="272"/>
                  </a:lnTo>
                  <a:lnTo>
                    <a:pt x="340" y="204"/>
                  </a:lnTo>
                  <a:lnTo>
                    <a:pt x="317" y="181"/>
                  </a:lnTo>
                  <a:lnTo>
                    <a:pt x="294" y="113"/>
                  </a:lnTo>
                  <a:lnTo>
                    <a:pt x="249" y="22"/>
                  </a:lnTo>
                  <a:lnTo>
                    <a:pt x="158" y="0"/>
                  </a:lnTo>
                  <a:lnTo>
                    <a:pt x="68" y="0"/>
                  </a:lnTo>
                  <a:lnTo>
                    <a:pt x="90" y="45"/>
                  </a:lnTo>
                  <a:lnTo>
                    <a:pt x="90" y="68"/>
                  </a:lnTo>
                  <a:lnTo>
                    <a:pt x="90" y="113"/>
                  </a:lnTo>
                  <a:lnTo>
                    <a:pt x="45" y="158"/>
                  </a:lnTo>
                  <a:lnTo>
                    <a:pt x="90" y="226"/>
                  </a:lnTo>
                  <a:lnTo>
                    <a:pt x="68" y="295"/>
                  </a:lnTo>
                  <a:lnTo>
                    <a:pt x="45" y="317"/>
                  </a:lnTo>
                  <a:lnTo>
                    <a:pt x="0" y="295"/>
                  </a:lnTo>
                  <a:close/>
                </a:path>
              </a:pathLst>
            </a:custGeom>
            <a:grpFill/>
            <a:ln w="12700">
              <a:noFill/>
              <a:miter lim="800000"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152400" h="50800" prst="softRound"/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75" name="Freeform 131"/>
            <p:cNvSpPr>
              <a:spLocks/>
            </p:cNvSpPr>
            <p:nvPr/>
          </p:nvSpPr>
          <p:spPr bwMode="auto">
            <a:xfrm>
              <a:off x="1638855" y="5741667"/>
              <a:ext cx="551983" cy="702448"/>
            </a:xfrm>
            <a:custGeom>
              <a:avLst/>
              <a:gdLst>
                <a:gd name="T0" fmla="*/ 0 w 499"/>
                <a:gd name="T1" fmla="*/ 272 h 635"/>
                <a:gd name="T2" fmla="*/ 22 w 499"/>
                <a:gd name="T3" fmla="*/ 317 h 635"/>
                <a:gd name="T4" fmla="*/ 45 w 499"/>
                <a:gd name="T5" fmla="*/ 385 h 635"/>
                <a:gd name="T6" fmla="*/ 68 w 499"/>
                <a:gd name="T7" fmla="*/ 408 h 635"/>
                <a:gd name="T8" fmla="*/ 68 w 499"/>
                <a:gd name="T9" fmla="*/ 476 h 635"/>
                <a:gd name="T10" fmla="*/ 113 w 499"/>
                <a:gd name="T11" fmla="*/ 499 h 635"/>
                <a:gd name="T12" fmla="*/ 136 w 499"/>
                <a:gd name="T13" fmla="*/ 521 h 635"/>
                <a:gd name="T14" fmla="*/ 90 w 499"/>
                <a:gd name="T15" fmla="*/ 567 h 635"/>
                <a:gd name="T16" fmla="*/ 113 w 499"/>
                <a:gd name="T17" fmla="*/ 589 h 635"/>
                <a:gd name="T18" fmla="*/ 136 w 499"/>
                <a:gd name="T19" fmla="*/ 635 h 635"/>
                <a:gd name="T20" fmla="*/ 181 w 499"/>
                <a:gd name="T21" fmla="*/ 589 h 635"/>
                <a:gd name="T22" fmla="*/ 181 w 499"/>
                <a:gd name="T23" fmla="*/ 544 h 635"/>
                <a:gd name="T24" fmla="*/ 204 w 499"/>
                <a:gd name="T25" fmla="*/ 521 h 635"/>
                <a:gd name="T26" fmla="*/ 249 w 499"/>
                <a:gd name="T27" fmla="*/ 476 h 635"/>
                <a:gd name="T28" fmla="*/ 227 w 499"/>
                <a:gd name="T29" fmla="*/ 430 h 635"/>
                <a:gd name="T30" fmla="*/ 385 w 499"/>
                <a:gd name="T31" fmla="*/ 204 h 635"/>
                <a:gd name="T32" fmla="*/ 408 w 499"/>
                <a:gd name="T33" fmla="*/ 181 h 635"/>
                <a:gd name="T34" fmla="*/ 408 w 499"/>
                <a:gd name="T35" fmla="*/ 158 h 635"/>
                <a:gd name="T36" fmla="*/ 476 w 499"/>
                <a:gd name="T37" fmla="*/ 90 h 635"/>
                <a:gd name="T38" fmla="*/ 499 w 499"/>
                <a:gd name="T39" fmla="*/ 68 h 635"/>
                <a:gd name="T40" fmla="*/ 453 w 499"/>
                <a:gd name="T41" fmla="*/ 45 h 635"/>
                <a:gd name="T42" fmla="*/ 408 w 499"/>
                <a:gd name="T43" fmla="*/ 68 h 635"/>
                <a:gd name="T44" fmla="*/ 363 w 499"/>
                <a:gd name="T45" fmla="*/ 45 h 635"/>
                <a:gd name="T46" fmla="*/ 363 w 499"/>
                <a:gd name="T47" fmla="*/ 22 h 635"/>
                <a:gd name="T48" fmla="*/ 317 w 499"/>
                <a:gd name="T49" fmla="*/ 22 h 635"/>
                <a:gd name="T50" fmla="*/ 272 w 499"/>
                <a:gd name="T51" fmla="*/ 0 h 635"/>
                <a:gd name="T52" fmla="*/ 204 w 499"/>
                <a:gd name="T53" fmla="*/ 90 h 635"/>
                <a:gd name="T54" fmla="*/ 136 w 499"/>
                <a:gd name="T55" fmla="*/ 113 h 635"/>
                <a:gd name="T56" fmla="*/ 158 w 499"/>
                <a:gd name="T57" fmla="*/ 181 h 635"/>
                <a:gd name="T58" fmla="*/ 136 w 499"/>
                <a:gd name="T59" fmla="*/ 226 h 635"/>
                <a:gd name="T60" fmla="*/ 136 w 499"/>
                <a:gd name="T61" fmla="*/ 294 h 635"/>
                <a:gd name="T62" fmla="*/ 68 w 499"/>
                <a:gd name="T63" fmla="*/ 272 h 635"/>
                <a:gd name="T64" fmla="*/ 0 w 499"/>
                <a:gd name="T65" fmla="*/ 272 h 6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99" h="635">
                  <a:moveTo>
                    <a:pt x="0" y="272"/>
                  </a:moveTo>
                  <a:lnTo>
                    <a:pt x="22" y="317"/>
                  </a:lnTo>
                  <a:lnTo>
                    <a:pt x="45" y="385"/>
                  </a:lnTo>
                  <a:lnTo>
                    <a:pt x="68" y="408"/>
                  </a:lnTo>
                  <a:lnTo>
                    <a:pt x="68" y="476"/>
                  </a:lnTo>
                  <a:lnTo>
                    <a:pt x="113" y="499"/>
                  </a:lnTo>
                  <a:lnTo>
                    <a:pt x="136" y="521"/>
                  </a:lnTo>
                  <a:lnTo>
                    <a:pt x="90" y="567"/>
                  </a:lnTo>
                  <a:lnTo>
                    <a:pt x="113" y="589"/>
                  </a:lnTo>
                  <a:lnTo>
                    <a:pt x="136" y="635"/>
                  </a:lnTo>
                  <a:lnTo>
                    <a:pt x="181" y="589"/>
                  </a:lnTo>
                  <a:lnTo>
                    <a:pt x="181" y="544"/>
                  </a:lnTo>
                  <a:lnTo>
                    <a:pt x="204" y="521"/>
                  </a:lnTo>
                  <a:lnTo>
                    <a:pt x="249" y="476"/>
                  </a:lnTo>
                  <a:lnTo>
                    <a:pt x="227" y="430"/>
                  </a:lnTo>
                  <a:lnTo>
                    <a:pt x="385" y="204"/>
                  </a:lnTo>
                  <a:lnTo>
                    <a:pt x="408" y="181"/>
                  </a:lnTo>
                  <a:lnTo>
                    <a:pt x="408" y="158"/>
                  </a:lnTo>
                  <a:lnTo>
                    <a:pt x="476" y="90"/>
                  </a:lnTo>
                  <a:lnTo>
                    <a:pt x="499" y="68"/>
                  </a:lnTo>
                  <a:lnTo>
                    <a:pt x="453" y="45"/>
                  </a:lnTo>
                  <a:lnTo>
                    <a:pt x="408" y="68"/>
                  </a:lnTo>
                  <a:lnTo>
                    <a:pt x="363" y="45"/>
                  </a:lnTo>
                  <a:lnTo>
                    <a:pt x="363" y="22"/>
                  </a:lnTo>
                  <a:lnTo>
                    <a:pt x="317" y="22"/>
                  </a:lnTo>
                  <a:lnTo>
                    <a:pt x="272" y="0"/>
                  </a:lnTo>
                  <a:lnTo>
                    <a:pt x="204" y="90"/>
                  </a:lnTo>
                  <a:lnTo>
                    <a:pt x="136" y="113"/>
                  </a:lnTo>
                  <a:lnTo>
                    <a:pt x="158" y="181"/>
                  </a:lnTo>
                  <a:lnTo>
                    <a:pt x="136" y="226"/>
                  </a:lnTo>
                  <a:lnTo>
                    <a:pt x="136" y="294"/>
                  </a:lnTo>
                  <a:lnTo>
                    <a:pt x="68" y="272"/>
                  </a:lnTo>
                  <a:lnTo>
                    <a:pt x="0" y="272"/>
                  </a:lnTo>
                  <a:close/>
                </a:path>
              </a:pathLst>
            </a:custGeom>
            <a:grpFill/>
            <a:ln w="12700">
              <a:noFill/>
              <a:miter lim="800000"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152400" h="50800" prst="softRound"/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76" name="Freeform 132"/>
            <p:cNvSpPr>
              <a:spLocks/>
            </p:cNvSpPr>
            <p:nvPr/>
          </p:nvSpPr>
          <p:spPr bwMode="auto">
            <a:xfrm>
              <a:off x="1839073" y="5364447"/>
              <a:ext cx="426985" cy="452443"/>
            </a:xfrm>
            <a:custGeom>
              <a:avLst/>
              <a:gdLst>
                <a:gd name="T0" fmla="*/ 159 w 386"/>
                <a:gd name="T1" fmla="*/ 0 h 409"/>
                <a:gd name="T2" fmla="*/ 136 w 386"/>
                <a:gd name="T3" fmla="*/ 46 h 409"/>
                <a:gd name="T4" fmla="*/ 68 w 386"/>
                <a:gd name="T5" fmla="*/ 23 h 409"/>
                <a:gd name="T6" fmla="*/ 0 w 386"/>
                <a:gd name="T7" fmla="*/ 91 h 409"/>
                <a:gd name="T8" fmla="*/ 0 w 386"/>
                <a:gd name="T9" fmla="*/ 159 h 409"/>
                <a:gd name="T10" fmla="*/ 46 w 386"/>
                <a:gd name="T11" fmla="*/ 182 h 409"/>
                <a:gd name="T12" fmla="*/ 91 w 386"/>
                <a:gd name="T13" fmla="*/ 182 h 409"/>
                <a:gd name="T14" fmla="*/ 91 w 386"/>
                <a:gd name="T15" fmla="*/ 227 h 409"/>
                <a:gd name="T16" fmla="*/ 114 w 386"/>
                <a:gd name="T17" fmla="*/ 273 h 409"/>
                <a:gd name="T18" fmla="*/ 91 w 386"/>
                <a:gd name="T19" fmla="*/ 318 h 409"/>
                <a:gd name="T20" fmla="*/ 136 w 386"/>
                <a:gd name="T21" fmla="*/ 363 h 409"/>
                <a:gd name="T22" fmla="*/ 182 w 386"/>
                <a:gd name="T23" fmla="*/ 363 h 409"/>
                <a:gd name="T24" fmla="*/ 182 w 386"/>
                <a:gd name="T25" fmla="*/ 386 h 409"/>
                <a:gd name="T26" fmla="*/ 227 w 386"/>
                <a:gd name="T27" fmla="*/ 409 h 409"/>
                <a:gd name="T28" fmla="*/ 272 w 386"/>
                <a:gd name="T29" fmla="*/ 386 h 409"/>
                <a:gd name="T30" fmla="*/ 318 w 386"/>
                <a:gd name="T31" fmla="*/ 409 h 409"/>
                <a:gd name="T32" fmla="*/ 363 w 386"/>
                <a:gd name="T33" fmla="*/ 409 h 409"/>
                <a:gd name="T34" fmla="*/ 386 w 386"/>
                <a:gd name="T35" fmla="*/ 363 h 409"/>
                <a:gd name="T36" fmla="*/ 340 w 386"/>
                <a:gd name="T37" fmla="*/ 341 h 409"/>
                <a:gd name="T38" fmla="*/ 386 w 386"/>
                <a:gd name="T39" fmla="*/ 295 h 409"/>
                <a:gd name="T40" fmla="*/ 340 w 386"/>
                <a:gd name="T41" fmla="*/ 295 h 409"/>
                <a:gd name="T42" fmla="*/ 318 w 386"/>
                <a:gd name="T43" fmla="*/ 273 h 409"/>
                <a:gd name="T44" fmla="*/ 386 w 386"/>
                <a:gd name="T45" fmla="*/ 227 h 409"/>
                <a:gd name="T46" fmla="*/ 295 w 386"/>
                <a:gd name="T47" fmla="*/ 204 h 409"/>
                <a:gd name="T48" fmla="*/ 250 w 386"/>
                <a:gd name="T49" fmla="*/ 204 h 409"/>
                <a:gd name="T50" fmla="*/ 227 w 386"/>
                <a:gd name="T51" fmla="*/ 159 h 409"/>
                <a:gd name="T52" fmla="*/ 250 w 386"/>
                <a:gd name="T53" fmla="*/ 114 h 409"/>
                <a:gd name="T54" fmla="*/ 272 w 386"/>
                <a:gd name="T55" fmla="*/ 136 h 409"/>
                <a:gd name="T56" fmla="*/ 295 w 386"/>
                <a:gd name="T57" fmla="*/ 136 h 409"/>
                <a:gd name="T58" fmla="*/ 340 w 386"/>
                <a:gd name="T59" fmla="*/ 114 h 409"/>
                <a:gd name="T60" fmla="*/ 363 w 386"/>
                <a:gd name="T61" fmla="*/ 68 h 409"/>
                <a:gd name="T62" fmla="*/ 340 w 386"/>
                <a:gd name="T63" fmla="*/ 23 h 409"/>
                <a:gd name="T64" fmla="*/ 295 w 386"/>
                <a:gd name="T65" fmla="*/ 0 h 409"/>
                <a:gd name="T66" fmla="*/ 250 w 386"/>
                <a:gd name="T67" fmla="*/ 46 h 409"/>
                <a:gd name="T68" fmla="*/ 204 w 386"/>
                <a:gd name="T69" fmla="*/ 46 h 409"/>
                <a:gd name="T70" fmla="*/ 182 w 386"/>
                <a:gd name="T71" fmla="*/ 23 h 409"/>
                <a:gd name="T72" fmla="*/ 159 w 386"/>
                <a:gd name="T73" fmla="*/ 0 h 4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86" h="409">
                  <a:moveTo>
                    <a:pt x="159" y="0"/>
                  </a:moveTo>
                  <a:lnTo>
                    <a:pt x="136" y="46"/>
                  </a:lnTo>
                  <a:lnTo>
                    <a:pt x="68" y="23"/>
                  </a:lnTo>
                  <a:lnTo>
                    <a:pt x="0" y="91"/>
                  </a:lnTo>
                  <a:lnTo>
                    <a:pt x="0" y="159"/>
                  </a:lnTo>
                  <a:lnTo>
                    <a:pt x="46" y="182"/>
                  </a:lnTo>
                  <a:lnTo>
                    <a:pt x="91" y="182"/>
                  </a:lnTo>
                  <a:lnTo>
                    <a:pt x="91" y="227"/>
                  </a:lnTo>
                  <a:lnTo>
                    <a:pt x="114" y="273"/>
                  </a:lnTo>
                  <a:lnTo>
                    <a:pt x="91" y="318"/>
                  </a:lnTo>
                  <a:lnTo>
                    <a:pt x="136" y="363"/>
                  </a:lnTo>
                  <a:lnTo>
                    <a:pt x="182" y="363"/>
                  </a:lnTo>
                  <a:lnTo>
                    <a:pt x="182" y="386"/>
                  </a:lnTo>
                  <a:lnTo>
                    <a:pt x="227" y="409"/>
                  </a:lnTo>
                  <a:lnTo>
                    <a:pt x="272" y="386"/>
                  </a:lnTo>
                  <a:lnTo>
                    <a:pt x="318" y="409"/>
                  </a:lnTo>
                  <a:lnTo>
                    <a:pt x="363" y="409"/>
                  </a:lnTo>
                  <a:lnTo>
                    <a:pt x="386" y="363"/>
                  </a:lnTo>
                  <a:lnTo>
                    <a:pt x="340" y="341"/>
                  </a:lnTo>
                  <a:lnTo>
                    <a:pt x="386" y="295"/>
                  </a:lnTo>
                  <a:lnTo>
                    <a:pt x="340" y="295"/>
                  </a:lnTo>
                  <a:lnTo>
                    <a:pt x="318" y="273"/>
                  </a:lnTo>
                  <a:lnTo>
                    <a:pt x="386" y="227"/>
                  </a:lnTo>
                  <a:lnTo>
                    <a:pt x="295" y="204"/>
                  </a:lnTo>
                  <a:lnTo>
                    <a:pt x="250" y="204"/>
                  </a:lnTo>
                  <a:lnTo>
                    <a:pt x="227" y="159"/>
                  </a:lnTo>
                  <a:lnTo>
                    <a:pt x="250" y="114"/>
                  </a:lnTo>
                  <a:lnTo>
                    <a:pt x="272" y="136"/>
                  </a:lnTo>
                  <a:lnTo>
                    <a:pt x="295" y="136"/>
                  </a:lnTo>
                  <a:lnTo>
                    <a:pt x="340" y="114"/>
                  </a:lnTo>
                  <a:lnTo>
                    <a:pt x="363" y="68"/>
                  </a:lnTo>
                  <a:lnTo>
                    <a:pt x="340" y="23"/>
                  </a:lnTo>
                  <a:lnTo>
                    <a:pt x="295" y="0"/>
                  </a:lnTo>
                  <a:lnTo>
                    <a:pt x="250" y="46"/>
                  </a:lnTo>
                  <a:lnTo>
                    <a:pt x="204" y="46"/>
                  </a:lnTo>
                  <a:lnTo>
                    <a:pt x="182" y="23"/>
                  </a:lnTo>
                  <a:lnTo>
                    <a:pt x="159" y="0"/>
                  </a:lnTo>
                  <a:close/>
                </a:path>
              </a:pathLst>
            </a:custGeom>
            <a:grpFill/>
            <a:ln w="12700">
              <a:noFill/>
              <a:miter lim="800000"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152400" h="50800" prst="softRound"/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77" name="Freeform 133"/>
            <p:cNvSpPr>
              <a:spLocks/>
            </p:cNvSpPr>
            <p:nvPr/>
          </p:nvSpPr>
          <p:spPr bwMode="auto">
            <a:xfrm>
              <a:off x="1512750" y="5514892"/>
              <a:ext cx="476763" cy="552003"/>
            </a:xfrm>
            <a:custGeom>
              <a:avLst/>
              <a:gdLst>
                <a:gd name="T0" fmla="*/ 114 w 431"/>
                <a:gd name="T1" fmla="*/ 46 h 499"/>
                <a:gd name="T2" fmla="*/ 227 w 431"/>
                <a:gd name="T3" fmla="*/ 0 h 499"/>
                <a:gd name="T4" fmla="*/ 318 w 431"/>
                <a:gd name="T5" fmla="*/ 114 h 499"/>
                <a:gd name="T6" fmla="*/ 341 w 431"/>
                <a:gd name="T7" fmla="*/ 68 h 499"/>
                <a:gd name="T8" fmla="*/ 341 w 431"/>
                <a:gd name="T9" fmla="*/ 46 h 499"/>
                <a:gd name="T10" fmla="*/ 386 w 431"/>
                <a:gd name="T11" fmla="*/ 46 h 499"/>
                <a:gd name="T12" fmla="*/ 386 w 431"/>
                <a:gd name="T13" fmla="*/ 68 h 499"/>
                <a:gd name="T14" fmla="*/ 386 w 431"/>
                <a:gd name="T15" fmla="*/ 91 h 499"/>
                <a:gd name="T16" fmla="*/ 409 w 431"/>
                <a:gd name="T17" fmla="*/ 137 h 499"/>
                <a:gd name="T18" fmla="*/ 386 w 431"/>
                <a:gd name="T19" fmla="*/ 182 h 499"/>
                <a:gd name="T20" fmla="*/ 431 w 431"/>
                <a:gd name="T21" fmla="*/ 227 h 499"/>
                <a:gd name="T22" fmla="*/ 386 w 431"/>
                <a:gd name="T23" fmla="*/ 205 h 499"/>
                <a:gd name="T24" fmla="*/ 318 w 431"/>
                <a:gd name="T25" fmla="*/ 295 h 499"/>
                <a:gd name="T26" fmla="*/ 250 w 431"/>
                <a:gd name="T27" fmla="*/ 318 h 499"/>
                <a:gd name="T28" fmla="*/ 272 w 431"/>
                <a:gd name="T29" fmla="*/ 386 h 499"/>
                <a:gd name="T30" fmla="*/ 250 w 431"/>
                <a:gd name="T31" fmla="*/ 431 h 499"/>
                <a:gd name="T32" fmla="*/ 250 w 431"/>
                <a:gd name="T33" fmla="*/ 499 h 499"/>
                <a:gd name="T34" fmla="*/ 182 w 431"/>
                <a:gd name="T35" fmla="*/ 477 h 499"/>
                <a:gd name="T36" fmla="*/ 114 w 431"/>
                <a:gd name="T37" fmla="*/ 477 h 499"/>
                <a:gd name="T38" fmla="*/ 91 w 431"/>
                <a:gd name="T39" fmla="*/ 431 h 499"/>
                <a:gd name="T40" fmla="*/ 0 w 431"/>
                <a:gd name="T41" fmla="*/ 409 h 499"/>
                <a:gd name="T42" fmla="*/ 68 w 431"/>
                <a:gd name="T43" fmla="*/ 341 h 499"/>
                <a:gd name="T44" fmla="*/ 114 w 431"/>
                <a:gd name="T45" fmla="*/ 318 h 499"/>
                <a:gd name="T46" fmla="*/ 114 w 431"/>
                <a:gd name="T47" fmla="*/ 273 h 499"/>
                <a:gd name="T48" fmla="*/ 182 w 431"/>
                <a:gd name="T49" fmla="*/ 250 h 499"/>
                <a:gd name="T50" fmla="*/ 159 w 431"/>
                <a:gd name="T51" fmla="*/ 227 h 499"/>
                <a:gd name="T52" fmla="*/ 91 w 431"/>
                <a:gd name="T53" fmla="*/ 227 h 499"/>
                <a:gd name="T54" fmla="*/ 159 w 431"/>
                <a:gd name="T55" fmla="*/ 205 h 499"/>
                <a:gd name="T56" fmla="*/ 159 w 431"/>
                <a:gd name="T57" fmla="*/ 137 h 499"/>
                <a:gd name="T58" fmla="*/ 136 w 431"/>
                <a:gd name="T59" fmla="*/ 137 h 499"/>
                <a:gd name="T60" fmla="*/ 136 w 431"/>
                <a:gd name="T61" fmla="*/ 114 h 499"/>
                <a:gd name="T62" fmla="*/ 114 w 431"/>
                <a:gd name="T63" fmla="*/ 91 h 499"/>
                <a:gd name="T64" fmla="*/ 136 w 431"/>
                <a:gd name="T65" fmla="*/ 46 h 499"/>
                <a:gd name="T66" fmla="*/ 114 w 431"/>
                <a:gd name="T67" fmla="*/ 46 h 4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431" h="499">
                  <a:moveTo>
                    <a:pt x="114" y="46"/>
                  </a:moveTo>
                  <a:lnTo>
                    <a:pt x="227" y="0"/>
                  </a:lnTo>
                  <a:lnTo>
                    <a:pt x="318" y="114"/>
                  </a:lnTo>
                  <a:lnTo>
                    <a:pt x="341" y="68"/>
                  </a:lnTo>
                  <a:lnTo>
                    <a:pt x="341" y="46"/>
                  </a:lnTo>
                  <a:lnTo>
                    <a:pt x="386" y="46"/>
                  </a:lnTo>
                  <a:lnTo>
                    <a:pt x="386" y="68"/>
                  </a:lnTo>
                  <a:lnTo>
                    <a:pt x="386" y="91"/>
                  </a:lnTo>
                  <a:lnTo>
                    <a:pt x="409" y="137"/>
                  </a:lnTo>
                  <a:lnTo>
                    <a:pt x="386" y="182"/>
                  </a:lnTo>
                  <a:lnTo>
                    <a:pt x="431" y="227"/>
                  </a:lnTo>
                  <a:lnTo>
                    <a:pt x="386" y="205"/>
                  </a:lnTo>
                  <a:lnTo>
                    <a:pt x="318" y="295"/>
                  </a:lnTo>
                  <a:lnTo>
                    <a:pt x="250" y="318"/>
                  </a:lnTo>
                  <a:lnTo>
                    <a:pt x="272" y="386"/>
                  </a:lnTo>
                  <a:lnTo>
                    <a:pt x="250" y="431"/>
                  </a:lnTo>
                  <a:lnTo>
                    <a:pt x="250" y="499"/>
                  </a:lnTo>
                  <a:lnTo>
                    <a:pt x="182" y="477"/>
                  </a:lnTo>
                  <a:lnTo>
                    <a:pt x="114" y="477"/>
                  </a:lnTo>
                  <a:lnTo>
                    <a:pt x="91" y="431"/>
                  </a:lnTo>
                  <a:lnTo>
                    <a:pt x="0" y="409"/>
                  </a:lnTo>
                  <a:lnTo>
                    <a:pt x="68" y="341"/>
                  </a:lnTo>
                  <a:lnTo>
                    <a:pt x="114" y="318"/>
                  </a:lnTo>
                  <a:lnTo>
                    <a:pt x="114" y="273"/>
                  </a:lnTo>
                  <a:lnTo>
                    <a:pt x="182" y="250"/>
                  </a:lnTo>
                  <a:lnTo>
                    <a:pt x="159" y="227"/>
                  </a:lnTo>
                  <a:lnTo>
                    <a:pt x="91" y="227"/>
                  </a:lnTo>
                  <a:lnTo>
                    <a:pt x="159" y="205"/>
                  </a:lnTo>
                  <a:lnTo>
                    <a:pt x="159" y="137"/>
                  </a:lnTo>
                  <a:lnTo>
                    <a:pt x="136" y="137"/>
                  </a:lnTo>
                  <a:lnTo>
                    <a:pt x="136" y="114"/>
                  </a:lnTo>
                  <a:lnTo>
                    <a:pt x="114" y="91"/>
                  </a:lnTo>
                  <a:lnTo>
                    <a:pt x="136" y="46"/>
                  </a:lnTo>
                  <a:lnTo>
                    <a:pt x="114" y="46"/>
                  </a:lnTo>
                  <a:close/>
                </a:path>
              </a:pathLst>
            </a:custGeom>
            <a:grpFill/>
            <a:ln w="12700">
              <a:noFill/>
              <a:miter lim="800000"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152400" h="50800" prst="softRound"/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78" name="Freeform 134"/>
            <p:cNvSpPr>
              <a:spLocks/>
            </p:cNvSpPr>
            <p:nvPr/>
          </p:nvSpPr>
          <p:spPr bwMode="auto">
            <a:xfrm>
              <a:off x="1563635" y="5164221"/>
              <a:ext cx="451320" cy="476780"/>
            </a:xfrm>
            <a:custGeom>
              <a:avLst/>
              <a:gdLst>
                <a:gd name="T0" fmla="*/ 363 w 408"/>
                <a:gd name="T1" fmla="*/ 23 h 431"/>
                <a:gd name="T2" fmla="*/ 340 w 408"/>
                <a:gd name="T3" fmla="*/ 45 h 431"/>
                <a:gd name="T4" fmla="*/ 317 w 408"/>
                <a:gd name="T5" fmla="*/ 0 h 431"/>
                <a:gd name="T6" fmla="*/ 272 w 408"/>
                <a:gd name="T7" fmla="*/ 0 h 431"/>
                <a:gd name="T8" fmla="*/ 249 w 408"/>
                <a:gd name="T9" fmla="*/ 23 h 431"/>
                <a:gd name="T10" fmla="*/ 204 w 408"/>
                <a:gd name="T11" fmla="*/ 23 h 431"/>
                <a:gd name="T12" fmla="*/ 158 w 408"/>
                <a:gd name="T13" fmla="*/ 45 h 431"/>
                <a:gd name="T14" fmla="*/ 158 w 408"/>
                <a:gd name="T15" fmla="*/ 68 h 431"/>
                <a:gd name="T16" fmla="*/ 136 w 408"/>
                <a:gd name="T17" fmla="*/ 91 h 431"/>
                <a:gd name="T18" fmla="*/ 136 w 408"/>
                <a:gd name="T19" fmla="*/ 113 h 431"/>
                <a:gd name="T20" fmla="*/ 90 w 408"/>
                <a:gd name="T21" fmla="*/ 113 h 431"/>
                <a:gd name="T22" fmla="*/ 68 w 408"/>
                <a:gd name="T23" fmla="*/ 91 h 431"/>
                <a:gd name="T24" fmla="*/ 22 w 408"/>
                <a:gd name="T25" fmla="*/ 113 h 431"/>
                <a:gd name="T26" fmla="*/ 45 w 408"/>
                <a:gd name="T27" fmla="*/ 136 h 431"/>
                <a:gd name="T28" fmla="*/ 0 w 408"/>
                <a:gd name="T29" fmla="*/ 136 h 431"/>
                <a:gd name="T30" fmla="*/ 68 w 408"/>
                <a:gd name="T31" fmla="*/ 159 h 431"/>
                <a:gd name="T32" fmla="*/ 90 w 408"/>
                <a:gd name="T33" fmla="*/ 204 h 431"/>
                <a:gd name="T34" fmla="*/ 158 w 408"/>
                <a:gd name="T35" fmla="*/ 204 h 431"/>
                <a:gd name="T36" fmla="*/ 136 w 408"/>
                <a:gd name="T37" fmla="*/ 249 h 431"/>
                <a:gd name="T38" fmla="*/ 45 w 408"/>
                <a:gd name="T39" fmla="*/ 295 h 431"/>
                <a:gd name="T40" fmla="*/ 68 w 408"/>
                <a:gd name="T41" fmla="*/ 317 h 431"/>
                <a:gd name="T42" fmla="*/ 68 w 408"/>
                <a:gd name="T43" fmla="*/ 363 h 431"/>
                <a:gd name="T44" fmla="*/ 181 w 408"/>
                <a:gd name="T45" fmla="*/ 317 h 431"/>
                <a:gd name="T46" fmla="*/ 272 w 408"/>
                <a:gd name="T47" fmla="*/ 431 h 431"/>
                <a:gd name="T48" fmla="*/ 295 w 408"/>
                <a:gd name="T49" fmla="*/ 385 h 431"/>
                <a:gd name="T50" fmla="*/ 295 w 408"/>
                <a:gd name="T51" fmla="*/ 363 h 431"/>
                <a:gd name="T52" fmla="*/ 249 w 408"/>
                <a:gd name="T53" fmla="*/ 340 h 431"/>
                <a:gd name="T54" fmla="*/ 249 w 408"/>
                <a:gd name="T55" fmla="*/ 272 h 431"/>
                <a:gd name="T56" fmla="*/ 317 w 408"/>
                <a:gd name="T57" fmla="*/ 204 h 431"/>
                <a:gd name="T58" fmla="*/ 385 w 408"/>
                <a:gd name="T59" fmla="*/ 227 h 431"/>
                <a:gd name="T60" fmla="*/ 408 w 408"/>
                <a:gd name="T61" fmla="*/ 181 h 431"/>
                <a:gd name="T62" fmla="*/ 363 w 408"/>
                <a:gd name="T63" fmla="*/ 159 h 431"/>
                <a:gd name="T64" fmla="*/ 363 w 408"/>
                <a:gd name="T65" fmla="*/ 136 h 431"/>
                <a:gd name="T66" fmla="*/ 340 w 408"/>
                <a:gd name="T67" fmla="*/ 113 h 431"/>
                <a:gd name="T68" fmla="*/ 363 w 408"/>
                <a:gd name="T69" fmla="*/ 91 h 431"/>
                <a:gd name="T70" fmla="*/ 340 w 408"/>
                <a:gd name="T71" fmla="*/ 68 h 431"/>
                <a:gd name="T72" fmla="*/ 385 w 408"/>
                <a:gd name="T73" fmla="*/ 23 h 431"/>
                <a:gd name="T74" fmla="*/ 363 w 408"/>
                <a:gd name="T75" fmla="*/ 23 h 4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408" h="431">
                  <a:moveTo>
                    <a:pt x="363" y="23"/>
                  </a:moveTo>
                  <a:lnTo>
                    <a:pt x="340" y="45"/>
                  </a:lnTo>
                  <a:lnTo>
                    <a:pt x="317" y="0"/>
                  </a:lnTo>
                  <a:lnTo>
                    <a:pt x="272" y="0"/>
                  </a:lnTo>
                  <a:lnTo>
                    <a:pt x="249" y="23"/>
                  </a:lnTo>
                  <a:lnTo>
                    <a:pt x="204" y="23"/>
                  </a:lnTo>
                  <a:lnTo>
                    <a:pt x="158" y="45"/>
                  </a:lnTo>
                  <a:lnTo>
                    <a:pt x="158" y="68"/>
                  </a:lnTo>
                  <a:lnTo>
                    <a:pt x="136" y="91"/>
                  </a:lnTo>
                  <a:lnTo>
                    <a:pt x="136" y="113"/>
                  </a:lnTo>
                  <a:lnTo>
                    <a:pt x="90" y="113"/>
                  </a:lnTo>
                  <a:lnTo>
                    <a:pt x="68" y="91"/>
                  </a:lnTo>
                  <a:lnTo>
                    <a:pt x="22" y="113"/>
                  </a:lnTo>
                  <a:lnTo>
                    <a:pt x="45" y="136"/>
                  </a:lnTo>
                  <a:lnTo>
                    <a:pt x="0" y="136"/>
                  </a:lnTo>
                  <a:lnTo>
                    <a:pt x="68" y="159"/>
                  </a:lnTo>
                  <a:lnTo>
                    <a:pt x="90" y="204"/>
                  </a:lnTo>
                  <a:lnTo>
                    <a:pt x="158" y="204"/>
                  </a:lnTo>
                  <a:lnTo>
                    <a:pt x="136" y="249"/>
                  </a:lnTo>
                  <a:lnTo>
                    <a:pt x="45" y="295"/>
                  </a:lnTo>
                  <a:lnTo>
                    <a:pt x="68" y="317"/>
                  </a:lnTo>
                  <a:lnTo>
                    <a:pt x="68" y="363"/>
                  </a:lnTo>
                  <a:lnTo>
                    <a:pt x="181" y="317"/>
                  </a:lnTo>
                  <a:lnTo>
                    <a:pt x="272" y="431"/>
                  </a:lnTo>
                  <a:lnTo>
                    <a:pt x="295" y="385"/>
                  </a:lnTo>
                  <a:lnTo>
                    <a:pt x="295" y="363"/>
                  </a:lnTo>
                  <a:lnTo>
                    <a:pt x="249" y="340"/>
                  </a:lnTo>
                  <a:lnTo>
                    <a:pt x="249" y="272"/>
                  </a:lnTo>
                  <a:lnTo>
                    <a:pt x="317" y="204"/>
                  </a:lnTo>
                  <a:lnTo>
                    <a:pt x="385" y="227"/>
                  </a:lnTo>
                  <a:lnTo>
                    <a:pt x="408" y="181"/>
                  </a:lnTo>
                  <a:lnTo>
                    <a:pt x="363" y="159"/>
                  </a:lnTo>
                  <a:lnTo>
                    <a:pt x="363" y="136"/>
                  </a:lnTo>
                  <a:lnTo>
                    <a:pt x="340" y="113"/>
                  </a:lnTo>
                  <a:lnTo>
                    <a:pt x="363" y="91"/>
                  </a:lnTo>
                  <a:lnTo>
                    <a:pt x="340" y="68"/>
                  </a:lnTo>
                  <a:lnTo>
                    <a:pt x="385" y="23"/>
                  </a:lnTo>
                  <a:lnTo>
                    <a:pt x="363" y="23"/>
                  </a:lnTo>
                  <a:close/>
                </a:path>
              </a:pathLst>
            </a:custGeom>
            <a:grpFill/>
            <a:ln w="12700">
              <a:noFill/>
              <a:miter lim="800000"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152400" h="50800" prst="softRound"/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79" name="Freeform 135"/>
            <p:cNvSpPr>
              <a:spLocks/>
            </p:cNvSpPr>
            <p:nvPr/>
          </p:nvSpPr>
          <p:spPr bwMode="auto">
            <a:xfrm>
              <a:off x="1413194" y="5264887"/>
              <a:ext cx="325216" cy="325228"/>
            </a:xfrm>
            <a:custGeom>
              <a:avLst/>
              <a:gdLst>
                <a:gd name="T0" fmla="*/ 22 w 294"/>
                <a:gd name="T1" fmla="*/ 90 h 294"/>
                <a:gd name="T2" fmla="*/ 0 w 294"/>
                <a:gd name="T3" fmla="*/ 136 h 294"/>
                <a:gd name="T4" fmla="*/ 68 w 294"/>
                <a:gd name="T5" fmla="*/ 181 h 294"/>
                <a:gd name="T6" fmla="*/ 68 w 294"/>
                <a:gd name="T7" fmla="*/ 249 h 294"/>
                <a:gd name="T8" fmla="*/ 113 w 294"/>
                <a:gd name="T9" fmla="*/ 294 h 294"/>
                <a:gd name="T10" fmla="*/ 113 w 294"/>
                <a:gd name="T11" fmla="*/ 204 h 294"/>
                <a:gd name="T12" fmla="*/ 158 w 294"/>
                <a:gd name="T13" fmla="*/ 181 h 294"/>
                <a:gd name="T14" fmla="*/ 181 w 294"/>
                <a:gd name="T15" fmla="*/ 204 h 294"/>
                <a:gd name="T16" fmla="*/ 272 w 294"/>
                <a:gd name="T17" fmla="*/ 158 h 294"/>
                <a:gd name="T18" fmla="*/ 294 w 294"/>
                <a:gd name="T19" fmla="*/ 112 h 294"/>
                <a:gd name="T20" fmla="*/ 226 w 294"/>
                <a:gd name="T21" fmla="*/ 113 h 294"/>
                <a:gd name="T22" fmla="*/ 204 w 294"/>
                <a:gd name="T23" fmla="*/ 68 h 294"/>
                <a:gd name="T24" fmla="*/ 136 w 294"/>
                <a:gd name="T25" fmla="*/ 45 h 294"/>
                <a:gd name="T26" fmla="*/ 113 w 294"/>
                <a:gd name="T27" fmla="*/ 68 h 294"/>
                <a:gd name="T28" fmla="*/ 90 w 294"/>
                <a:gd name="T29" fmla="*/ 45 h 294"/>
                <a:gd name="T30" fmla="*/ 90 w 294"/>
                <a:gd name="T31" fmla="*/ 22 h 294"/>
                <a:gd name="T32" fmla="*/ 68 w 294"/>
                <a:gd name="T33" fmla="*/ 0 h 294"/>
                <a:gd name="T34" fmla="*/ 45 w 294"/>
                <a:gd name="T35" fmla="*/ 22 h 294"/>
                <a:gd name="T36" fmla="*/ 22 w 294"/>
                <a:gd name="T37" fmla="*/ 45 h 294"/>
                <a:gd name="T38" fmla="*/ 68 w 294"/>
                <a:gd name="T39" fmla="*/ 68 h 294"/>
                <a:gd name="T40" fmla="*/ 45 w 294"/>
                <a:gd name="T41" fmla="*/ 90 h 294"/>
                <a:gd name="T42" fmla="*/ 45 w 294"/>
                <a:gd name="T43" fmla="*/ 113 h 294"/>
                <a:gd name="T44" fmla="*/ 22 w 294"/>
                <a:gd name="T45" fmla="*/ 113 h 294"/>
                <a:gd name="T46" fmla="*/ 22 w 294"/>
                <a:gd name="T47" fmla="*/ 90 h 2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94" h="294">
                  <a:moveTo>
                    <a:pt x="22" y="90"/>
                  </a:moveTo>
                  <a:lnTo>
                    <a:pt x="0" y="136"/>
                  </a:lnTo>
                  <a:lnTo>
                    <a:pt x="68" y="181"/>
                  </a:lnTo>
                  <a:lnTo>
                    <a:pt x="68" y="249"/>
                  </a:lnTo>
                  <a:lnTo>
                    <a:pt x="113" y="294"/>
                  </a:lnTo>
                  <a:lnTo>
                    <a:pt x="113" y="204"/>
                  </a:lnTo>
                  <a:lnTo>
                    <a:pt x="158" y="181"/>
                  </a:lnTo>
                  <a:lnTo>
                    <a:pt x="181" y="204"/>
                  </a:lnTo>
                  <a:lnTo>
                    <a:pt x="272" y="158"/>
                  </a:lnTo>
                  <a:lnTo>
                    <a:pt x="294" y="112"/>
                  </a:lnTo>
                  <a:lnTo>
                    <a:pt x="226" y="113"/>
                  </a:lnTo>
                  <a:lnTo>
                    <a:pt x="204" y="68"/>
                  </a:lnTo>
                  <a:lnTo>
                    <a:pt x="136" y="45"/>
                  </a:lnTo>
                  <a:lnTo>
                    <a:pt x="113" y="68"/>
                  </a:lnTo>
                  <a:lnTo>
                    <a:pt x="90" y="45"/>
                  </a:lnTo>
                  <a:lnTo>
                    <a:pt x="90" y="22"/>
                  </a:lnTo>
                  <a:lnTo>
                    <a:pt x="68" y="0"/>
                  </a:lnTo>
                  <a:lnTo>
                    <a:pt x="45" y="22"/>
                  </a:lnTo>
                  <a:lnTo>
                    <a:pt x="22" y="45"/>
                  </a:lnTo>
                  <a:lnTo>
                    <a:pt x="68" y="68"/>
                  </a:lnTo>
                  <a:lnTo>
                    <a:pt x="45" y="90"/>
                  </a:lnTo>
                  <a:lnTo>
                    <a:pt x="45" y="113"/>
                  </a:lnTo>
                  <a:lnTo>
                    <a:pt x="22" y="113"/>
                  </a:lnTo>
                  <a:lnTo>
                    <a:pt x="22" y="90"/>
                  </a:lnTo>
                  <a:close/>
                </a:path>
              </a:pathLst>
            </a:custGeom>
            <a:grpFill/>
            <a:ln w="12700">
              <a:noFill/>
              <a:miter lim="800000"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152400" h="50800" prst="softRound"/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81" name="Freeform 137"/>
            <p:cNvSpPr>
              <a:spLocks/>
            </p:cNvSpPr>
            <p:nvPr/>
          </p:nvSpPr>
          <p:spPr bwMode="auto">
            <a:xfrm>
              <a:off x="1362310" y="5766004"/>
              <a:ext cx="225660" cy="150446"/>
            </a:xfrm>
            <a:custGeom>
              <a:avLst/>
              <a:gdLst>
                <a:gd name="T0" fmla="*/ 91 w 204"/>
                <a:gd name="T1" fmla="*/ 46 h 136"/>
                <a:gd name="T2" fmla="*/ 159 w 204"/>
                <a:gd name="T3" fmla="*/ 23 h 136"/>
                <a:gd name="T4" fmla="*/ 204 w 204"/>
                <a:gd name="T5" fmla="*/ 46 h 136"/>
                <a:gd name="T6" fmla="*/ 182 w 204"/>
                <a:gd name="T7" fmla="*/ 91 h 136"/>
                <a:gd name="T8" fmla="*/ 159 w 204"/>
                <a:gd name="T9" fmla="*/ 68 h 136"/>
                <a:gd name="T10" fmla="*/ 114 w 204"/>
                <a:gd name="T11" fmla="*/ 68 h 136"/>
                <a:gd name="T12" fmla="*/ 91 w 204"/>
                <a:gd name="T13" fmla="*/ 91 h 136"/>
                <a:gd name="T14" fmla="*/ 23 w 204"/>
                <a:gd name="T15" fmla="*/ 136 h 136"/>
                <a:gd name="T16" fmla="*/ 0 w 204"/>
                <a:gd name="T17" fmla="*/ 114 h 136"/>
                <a:gd name="T18" fmla="*/ 23 w 204"/>
                <a:gd name="T19" fmla="*/ 91 h 136"/>
                <a:gd name="T20" fmla="*/ 0 w 204"/>
                <a:gd name="T21" fmla="*/ 68 h 136"/>
                <a:gd name="T22" fmla="*/ 68 w 204"/>
                <a:gd name="T23" fmla="*/ 0 h 136"/>
                <a:gd name="T24" fmla="*/ 114 w 204"/>
                <a:gd name="T25" fmla="*/ 0 h 136"/>
                <a:gd name="T26" fmla="*/ 91 w 204"/>
                <a:gd name="T27" fmla="*/ 46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04" h="136">
                  <a:moveTo>
                    <a:pt x="91" y="46"/>
                  </a:moveTo>
                  <a:lnTo>
                    <a:pt x="159" y="23"/>
                  </a:lnTo>
                  <a:lnTo>
                    <a:pt x="204" y="46"/>
                  </a:lnTo>
                  <a:lnTo>
                    <a:pt x="182" y="91"/>
                  </a:lnTo>
                  <a:lnTo>
                    <a:pt x="159" y="68"/>
                  </a:lnTo>
                  <a:lnTo>
                    <a:pt x="114" y="68"/>
                  </a:lnTo>
                  <a:lnTo>
                    <a:pt x="91" y="91"/>
                  </a:lnTo>
                  <a:lnTo>
                    <a:pt x="23" y="136"/>
                  </a:lnTo>
                  <a:lnTo>
                    <a:pt x="0" y="114"/>
                  </a:lnTo>
                  <a:lnTo>
                    <a:pt x="23" y="91"/>
                  </a:lnTo>
                  <a:lnTo>
                    <a:pt x="0" y="68"/>
                  </a:lnTo>
                  <a:lnTo>
                    <a:pt x="68" y="0"/>
                  </a:lnTo>
                  <a:lnTo>
                    <a:pt x="114" y="0"/>
                  </a:lnTo>
                  <a:lnTo>
                    <a:pt x="91" y="46"/>
                  </a:lnTo>
                  <a:close/>
                </a:path>
              </a:pathLst>
            </a:custGeom>
            <a:grpFill/>
            <a:ln w="12700">
              <a:noFill/>
              <a:miter lim="800000"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152400" h="50800" prst="softRound"/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82" name="Freeform 138"/>
            <p:cNvSpPr>
              <a:spLocks/>
            </p:cNvSpPr>
            <p:nvPr/>
          </p:nvSpPr>
          <p:spPr bwMode="auto">
            <a:xfrm>
              <a:off x="1312532" y="5314667"/>
              <a:ext cx="275438" cy="427000"/>
            </a:xfrm>
            <a:custGeom>
              <a:avLst/>
              <a:gdLst>
                <a:gd name="T0" fmla="*/ 204 w 249"/>
                <a:gd name="T1" fmla="*/ 249 h 386"/>
                <a:gd name="T2" fmla="*/ 159 w 249"/>
                <a:gd name="T3" fmla="*/ 204 h 386"/>
                <a:gd name="T4" fmla="*/ 159 w 249"/>
                <a:gd name="T5" fmla="*/ 136 h 386"/>
                <a:gd name="T6" fmla="*/ 91 w 249"/>
                <a:gd name="T7" fmla="*/ 91 h 386"/>
                <a:gd name="T8" fmla="*/ 113 w 249"/>
                <a:gd name="T9" fmla="*/ 45 h 386"/>
                <a:gd name="T10" fmla="*/ 91 w 249"/>
                <a:gd name="T11" fmla="*/ 23 h 386"/>
                <a:gd name="T12" fmla="*/ 68 w 249"/>
                <a:gd name="T13" fmla="*/ 23 h 386"/>
                <a:gd name="T14" fmla="*/ 23 w 249"/>
                <a:gd name="T15" fmla="*/ 0 h 386"/>
                <a:gd name="T16" fmla="*/ 23 w 249"/>
                <a:gd name="T17" fmla="*/ 23 h 386"/>
                <a:gd name="T18" fmla="*/ 45 w 249"/>
                <a:gd name="T19" fmla="*/ 45 h 386"/>
                <a:gd name="T20" fmla="*/ 23 w 249"/>
                <a:gd name="T21" fmla="*/ 68 h 386"/>
                <a:gd name="T22" fmla="*/ 45 w 249"/>
                <a:gd name="T23" fmla="*/ 113 h 386"/>
                <a:gd name="T24" fmla="*/ 91 w 249"/>
                <a:gd name="T25" fmla="*/ 113 h 386"/>
                <a:gd name="T26" fmla="*/ 68 w 249"/>
                <a:gd name="T27" fmla="*/ 136 h 386"/>
                <a:gd name="T28" fmla="*/ 113 w 249"/>
                <a:gd name="T29" fmla="*/ 159 h 386"/>
                <a:gd name="T30" fmla="*/ 136 w 249"/>
                <a:gd name="T31" fmla="*/ 204 h 386"/>
                <a:gd name="T32" fmla="*/ 113 w 249"/>
                <a:gd name="T33" fmla="*/ 227 h 386"/>
                <a:gd name="T34" fmla="*/ 136 w 249"/>
                <a:gd name="T35" fmla="*/ 272 h 386"/>
                <a:gd name="T36" fmla="*/ 113 w 249"/>
                <a:gd name="T37" fmla="*/ 272 h 386"/>
                <a:gd name="T38" fmla="*/ 91 w 249"/>
                <a:gd name="T39" fmla="*/ 249 h 386"/>
                <a:gd name="T40" fmla="*/ 68 w 249"/>
                <a:gd name="T41" fmla="*/ 272 h 386"/>
                <a:gd name="T42" fmla="*/ 45 w 249"/>
                <a:gd name="T43" fmla="*/ 227 h 386"/>
                <a:gd name="T44" fmla="*/ 68 w 249"/>
                <a:gd name="T45" fmla="*/ 204 h 386"/>
                <a:gd name="T46" fmla="*/ 68 w 249"/>
                <a:gd name="T47" fmla="*/ 181 h 386"/>
                <a:gd name="T48" fmla="*/ 45 w 249"/>
                <a:gd name="T49" fmla="*/ 181 h 386"/>
                <a:gd name="T50" fmla="*/ 68 w 249"/>
                <a:gd name="T51" fmla="*/ 159 h 386"/>
                <a:gd name="T52" fmla="*/ 45 w 249"/>
                <a:gd name="T53" fmla="*/ 136 h 386"/>
                <a:gd name="T54" fmla="*/ 0 w 249"/>
                <a:gd name="T55" fmla="*/ 204 h 386"/>
                <a:gd name="T56" fmla="*/ 23 w 249"/>
                <a:gd name="T57" fmla="*/ 249 h 386"/>
                <a:gd name="T58" fmla="*/ 45 w 249"/>
                <a:gd name="T59" fmla="*/ 249 h 386"/>
                <a:gd name="T60" fmla="*/ 45 w 249"/>
                <a:gd name="T61" fmla="*/ 295 h 386"/>
                <a:gd name="T62" fmla="*/ 68 w 249"/>
                <a:gd name="T63" fmla="*/ 318 h 386"/>
                <a:gd name="T64" fmla="*/ 23 w 249"/>
                <a:gd name="T65" fmla="*/ 363 h 386"/>
                <a:gd name="T66" fmla="*/ 68 w 249"/>
                <a:gd name="T67" fmla="*/ 340 h 386"/>
                <a:gd name="T68" fmla="*/ 91 w 249"/>
                <a:gd name="T69" fmla="*/ 295 h 386"/>
                <a:gd name="T70" fmla="*/ 113 w 249"/>
                <a:gd name="T71" fmla="*/ 318 h 386"/>
                <a:gd name="T72" fmla="*/ 159 w 249"/>
                <a:gd name="T73" fmla="*/ 295 h 386"/>
                <a:gd name="T74" fmla="*/ 181 w 249"/>
                <a:gd name="T75" fmla="*/ 318 h 386"/>
                <a:gd name="T76" fmla="*/ 181 w 249"/>
                <a:gd name="T77" fmla="*/ 340 h 386"/>
                <a:gd name="T78" fmla="*/ 159 w 249"/>
                <a:gd name="T79" fmla="*/ 363 h 386"/>
                <a:gd name="T80" fmla="*/ 181 w 249"/>
                <a:gd name="T81" fmla="*/ 386 h 386"/>
                <a:gd name="T82" fmla="*/ 204 w 249"/>
                <a:gd name="T83" fmla="*/ 363 h 386"/>
                <a:gd name="T84" fmla="*/ 227 w 249"/>
                <a:gd name="T85" fmla="*/ 363 h 386"/>
                <a:gd name="T86" fmla="*/ 249 w 249"/>
                <a:gd name="T87" fmla="*/ 318 h 386"/>
                <a:gd name="T88" fmla="*/ 249 w 249"/>
                <a:gd name="T89" fmla="*/ 272 h 386"/>
                <a:gd name="T90" fmla="*/ 227 w 249"/>
                <a:gd name="T91" fmla="*/ 295 h 386"/>
                <a:gd name="T92" fmla="*/ 181 w 249"/>
                <a:gd name="T93" fmla="*/ 295 h 386"/>
                <a:gd name="T94" fmla="*/ 159 w 249"/>
                <a:gd name="T95" fmla="*/ 272 h 386"/>
                <a:gd name="T96" fmla="*/ 204 w 249"/>
                <a:gd name="T97" fmla="*/ 249 h 3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49" h="386">
                  <a:moveTo>
                    <a:pt x="204" y="249"/>
                  </a:moveTo>
                  <a:lnTo>
                    <a:pt x="159" y="204"/>
                  </a:lnTo>
                  <a:lnTo>
                    <a:pt x="159" y="136"/>
                  </a:lnTo>
                  <a:lnTo>
                    <a:pt x="91" y="91"/>
                  </a:lnTo>
                  <a:lnTo>
                    <a:pt x="113" y="45"/>
                  </a:lnTo>
                  <a:lnTo>
                    <a:pt x="91" y="23"/>
                  </a:lnTo>
                  <a:lnTo>
                    <a:pt x="68" y="23"/>
                  </a:lnTo>
                  <a:lnTo>
                    <a:pt x="23" y="0"/>
                  </a:lnTo>
                  <a:lnTo>
                    <a:pt x="23" y="23"/>
                  </a:lnTo>
                  <a:lnTo>
                    <a:pt x="45" y="45"/>
                  </a:lnTo>
                  <a:lnTo>
                    <a:pt x="23" y="68"/>
                  </a:lnTo>
                  <a:lnTo>
                    <a:pt x="45" y="113"/>
                  </a:lnTo>
                  <a:lnTo>
                    <a:pt x="91" y="113"/>
                  </a:lnTo>
                  <a:lnTo>
                    <a:pt x="68" y="136"/>
                  </a:lnTo>
                  <a:lnTo>
                    <a:pt x="113" y="159"/>
                  </a:lnTo>
                  <a:lnTo>
                    <a:pt x="136" y="204"/>
                  </a:lnTo>
                  <a:lnTo>
                    <a:pt x="113" y="227"/>
                  </a:lnTo>
                  <a:lnTo>
                    <a:pt x="136" y="272"/>
                  </a:lnTo>
                  <a:lnTo>
                    <a:pt x="113" y="272"/>
                  </a:lnTo>
                  <a:lnTo>
                    <a:pt x="91" y="249"/>
                  </a:lnTo>
                  <a:lnTo>
                    <a:pt x="68" y="272"/>
                  </a:lnTo>
                  <a:lnTo>
                    <a:pt x="45" y="227"/>
                  </a:lnTo>
                  <a:lnTo>
                    <a:pt x="68" y="204"/>
                  </a:lnTo>
                  <a:lnTo>
                    <a:pt x="68" y="181"/>
                  </a:lnTo>
                  <a:lnTo>
                    <a:pt x="45" y="181"/>
                  </a:lnTo>
                  <a:lnTo>
                    <a:pt x="68" y="159"/>
                  </a:lnTo>
                  <a:lnTo>
                    <a:pt x="45" y="136"/>
                  </a:lnTo>
                  <a:lnTo>
                    <a:pt x="0" y="204"/>
                  </a:lnTo>
                  <a:lnTo>
                    <a:pt x="23" y="249"/>
                  </a:lnTo>
                  <a:lnTo>
                    <a:pt x="45" y="249"/>
                  </a:lnTo>
                  <a:lnTo>
                    <a:pt x="45" y="295"/>
                  </a:lnTo>
                  <a:lnTo>
                    <a:pt x="68" y="318"/>
                  </a:lnTo>
                  <a:lnTo>
                    <a:pt x="23" y="363"/>
                  </a:lnTo>
                  <a:lnTo>
                    <a:pt x="68" y="340"/>
                  </a:lnTo>
                  <a:lnTo>
                    <a:pt x="91" y="295"/>
                  </a:lnTo>
                  <a:lnTo>
                    <a:pt x="113" y="318"/>
                  </a:lnTo>
                  <a:lnTo>
                    <a:pt x="159" y="295"/>
                  </a:lnTo>
                  <a:lnTo>
                    <a:pt x="181" y="318"/>
                  </a:lnTo>
                  <a:lnTo>
                    <a:pt x="181" y="340"/>
                  </a:lnTo>
                  <a:lnTo>
                    <a:pt x="159" y="363"/>
                  </a:lnTo>
                  <a:lnTo>
                    <a:pt x="181" y="386"/>
                  </a:lnTo>
                  <a:lnTo>
                    <a:pt x="204" y="363"/>
                  </a:lnTo>
                  <a:lnTo>
                    <a:pt x="227" y="363"/>
                  </a:lnTo>
                  <a:lnTo>
                    <a:pt x="249" y="318"/>
                  </a:lnTo>
                  <a:lnTo>
                    <a:pt x="249" y="272"/>
                  </a:lnTo>
                  <a:lnTo>
                    <a:pt x="227" y="295"/>
                  </a:lnTo>
                  <a:lnTo>
                    <a:pt x="181" y="295"/>
                  </a:lnTo>
                  <a:lnTo>
                    <a:pt x="159" y="272"/>
                  </a:lnTo>
                  <a:lnTo>
                    <a:pt x="204" y="249"/>
                  </a:lnTo>
                  <a:close/>
                </a:path>
              </a:pathLst>
            </a:custGeom>
            <a:grpFill/>
            <a:ln w="12700">
              <a:noFill/>
              <a:miter lim="800000"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152400" h="50800" prst="softRound"/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7" name="グループ化 6"/>
          <p:cNvGrpSpPr/>
          <p:nvPr/>
        </p:nvGrpSpPr>
        <p:grpSpPr>
          <a:xfrm>
            <a:off x="5226189" y="4511553"/>
            <a:ext cx="1003303" cy="1129449"/>
            <a:chOff x="5226189" y="4511553"/>
            <a:chExt cx="1003303" cy="1129449"/>
          </a:xfrm>
          <a:solidFill>
            <a:srgbClr val="FF3399"/>
          </a:solidFill>
        </p:grpSpPr>
        <p:sp>
          <p:nvSpPr>
            <p:cNvPr id="6269" name="Freeform 125"/>
            <p:cNvSpPr>
              <a:spLocks/>
            </p:cNvSpPr>
            <p:nvPr/>
          </p:nvSpPr>
          <p:spPr bwMode="auto">
            <a:xfrm>
              <a:off x="5602289" y="4511553"/>
              <a:ext cx="451320" cy="452443"/>
            </a:xfrm>
            <a:custGeom>
              <a:avLst/>
              <a:gdLst>
                <a:gd name="T0" fmla="*/ 68 w 408"/>
                <a:gd name="T1" fmla="*/ 91 h 409"/>
                <a:gd name="T2" fmla="*/ 136 w 408"/>
                <a:gd name="T3" fmla="*/ 46 h 409"/>
                <a:gd name="T4" fmla="*/ 159 w 408"/>
                <a:gd name="T5" fmla="*/ 68 h 409"/>
                <a:gd name="T6" fmla="*/ 204 w 408"/>
                <a:gd name="T7" fmla="*/ 68 h 409"/>
                <a:gd name="T8" fmla="*/ 250 w 408"/>
                <a:gd name="T9" fmla="*/ 0 h 409"/>
                <a:gd name="T10" fmla="*/ 318 w 408"/>
                <a:gd name="T11" fmla="*/ 23 h 409"/>
                <a:gd name="T12" fmla="*/ 408 w 408"/>
                <a:gd name="T13" fmla="*/ 136 h 409"/>
                <a:gd name="T14" fmla="*/ 363 w 408"/>
                <a:gd name="T15" fmla="*/ 182 h 409"/>
                <a:gd name="T16" fmla="*/ 386 w 408"/>
                <a:gd name="T17" fmla="*/ 227 h 409"/>
                <a:gd name="T18" fmla="*/ 340 w 408"/>
                <a:gd name="T19" fmla="*/ 250 h 409"/>
                <a:gd name="T20" fmla="*/ 340 w 408"/>
                <a:gd name="T21" fmla="*/ 340 h 409"/>
                <a:gd name="T22" fmla="*/ 295 w 408"/>
                <a:gd name="T23" fmla="*/ 363 h 409"/>
                <a:gd name="T24" fmla="*/ 204 w 408"/>
                <a:gd name="T25" fmla="*/ 363 h 409"/>
                <a:gd name="T26" fmla="*/ 136 w 408"/>
                <a:gd name="T27" fmla="*/ 409 h 409"/>
                <a:gd name="T28" fmla="*/ 91 w 408"/>
                <a:gd name="T29" fmla="*/ 409 h 409"/>
                <a:gd name="T30" fmla="*/ 68 w 408"/>
                <a:gd name="T31" fmla="*/ 363 h 409"/>
                <a:gd name="T32" fmla="*/ 0 w 408"/>
                <a:gd name="T33" fmla="*/ 340 h 409"/>
                <a:gd name="T34" fmla="*/ 0 w 408"/>
                <a:gd name="T35" fmla="*/ 318 h 409"/>
                <a:gd name="T36" fmla="*/ 68 w 408"/>
                <a:gd name="T37" fmla="*/ 227 h 409"/>
                <a:gd name="T38" fmla="*/ 23 w 408"/>
                <a:gd name="T39" fmla="*/ 182 h 409"/>
                <a:gd name="T40" fmla="*/ 23 w 408"/>
                <a:gd name="T41" fmla="*/ 159 h 409"/>
                <a:gd name="T42" fmla="*/ 68 w 408"/>
                <a:gd name="T43" fmla="*/ 136 h 409"/>
                <a:gd name="T44" fmla="*/ 68 w 408"/>
                <a:gd name="T45" fmla="*/ 91 h 4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408" h="409">
                  <a:moveTo>
                    <a:pt x="68" y="91"/>
                  </a:moveTo>
                  <a:lnTo>
                    <a:pt x="136" y="46"/>
                  </a:lnTo>
                  <a:lnTo>
                    <a:pt x="159" y="68"/>
                  </a:lnTo>
                  <a:lnTo>
                    <a:pt x="204" y="68"/>
                  </a:lnTo>
                  <a:lnTo>
                    <a:pt x="250" y="0"/>
                  </a:lnTo>
                  <a:lnTo>
                    <a:pt x="318" y="23"/>
                  </a:lnTo>
                  <a:lnTo>
                    <a:pt x="408" y="136"/>
                  </a:lnTo>
                  <a:lnTo>
                    <a:pt x="363" y="182"/>
                  </a:lnTo>
                  <a:lnTo>
                    <a:pt x="386" y="227"/>
                  </a:lnTo>
                  <a:lnTo>
                    <a:pt x="340" y="250"/>
                  </a:lnTo>
                  <a:lnTo>
                    <a:pt x="340" y="340"/>
                  </a:lnTo>
                  <a:lnTo>
                    <a:pt x="295" y="363"/>
                  </a:lnTo>
                  <a:lnTo>
                    <a:pt x="204" y="363"/>
                  </a:lnTo>
                  <a:lnTo>
                    <a:pt x="136" y="409"/>
                  </a:lnTo>
                  <a:lnTo>
                    <a:pt x="91" y="409"/>
                  </a:lnTo>
                  <a:lnTo>
                    <a:pt x="68" y="363"/>
                  </a:lnTo>
                  <a:lnTo>
                    <a:pt x="0" y="340"/>
                  </a:lnTo>
                  <a:lnTo>
                    <a:pt x="0" y="318"/>
                  </a:lnTo>
                  <a:lnTo>
                    <a:pt x="68" y="227"/>
                  </a:lnTo>
                  <a:lnTo>
                    <a:pt x="23" y="182"/>
                  </a:lnTo>
                  <a:lnTo>
                    <a:pt x="23" y="159"/>
                  </a:lnTo>
                  <a:lnTo>
                    <a:pt x="68" y="136"/>
                  </a:lnTo>
                  <a:lnTo>
                    <a:pt x="68" y="91"/>
                  </a:lnTo>
                  <a:close/>
                </a:path>
              </a:pathLst>
            </a:custGeom>
            <a:grpFill/>
            <a:ln w="12700">
              <a:noFill/>
              <a:miter lim="800000"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152400" h="50800" prst="softRound"/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70" name="Freeform 126"/>
            <p:cNvSpPr>
              <a:spLocks/>
            </p:cNvSpPr>
            <p:nvPr/>
          </p:nvSpPr>
          <p:spPr bwMode="auto">
            <a:xfrm>
              <a:off x="5702951" y="4661998"/>
              <a:ext cx="526541" cy="678112"/>
            </a:xfrm>
            <a:custGeom>
              <a:avLst/>
              <a:gdLst>
                <a:gd name="T0" fmla="*/ 317 w 476"/>
                <a:gd name="T1" fmla="*/ 0 h 613"/>
                <a:gd name="T2" fmla="*/ 317 w 476"/>
                <a:gd name="T3" fmla="*/ 46 h 613"/>
                <a:gd name="T4" fmla="*/ 385 w 476"/>
                <a:gd name="T5" fmla="*/ 91 h 613"/>
                <a:gd name="T6" fmla="*/ 385 w 476"/>
                <a:gd name="T7" fmla="*/ 46 h 613"/>
                <a:gd name="T8" fmla="*/ 408 w 476"/>
                <a:gd name="T9" fmla="*/ 23 h 613"/>
                <a:gd name="T10" fmla="*/ 431 w 476"/>
                <a:gd name="T11" fmla="*/ 68 h 613"/>
                <a:gd name="T12" fmla="*/ 453 w 476"/>
                <a:gd name="T13" fmla="*/ 91 h 613"/>
                <a:gd name="T14" fmla="*/ 476 w 476"/>
                <a:gd name="T15" fmla="*/ 91 h 613"/>
                <a:gd name="T16" fmla="*/ 385 w 476"/>
                <a:gd name="T17" fmla="*/ 227 h 613"/>
                <a:gd name="T18" fmla="*/ 363 w 476"/>
                <a:gd name="T19" fmla="*/ 295 h 613"/>
                <a:gd name="T20" fmla="*/ 340 w 476"/>
                <a:gd name="T21" fmla="*/ 318 h 613"/>
                <a:gd name="T22" fmla="*/ 317 w 476"/>
                <a:gd name="T23" fmla="*/ 386 h 613"/>
                <a:gd name="T24" fmla="*/ 340 w 476"/>
                <a:gd name="T25" fmla="*/ 499 h 613"/>
                <a:gd name="T26" fmla="*/ 385 w 476"/>
                <a:gd name="T27" fmla="*/ 613 h 613"/>
                <a:gd name="T28" fmla="*/ 340 w 476"/>
                <a:gd name="T29" fmla="*/ 567 h 613"/>
                <a:gd name="T30" fmla="*/ 295 w 476"/>
                <a:gd name="T31" fmla="*/ 477 h 613"/>
                <a:gd name="T32" fmla="*/ 181 w 476"/>
                <a:gd name="T33" fmla="*/ 477 h 613"/>
                <a:gd name="T34" fmla="*/ 136 w 476"/>
                <a:gd name="T35" fmla="*/ 477 h 613"/>
                <a:gd name="T36" fmla="*/ 91 w 476"/>
                <a:gd name="T37" fmla="*/ 431 h 613"/>
                <a:gd name="T38" fmla="*/ 0 w 476"/>
                <a:gd name="T39" fmla="*/ 318 h 613"/>
                <a:gd name="T40" fmla="*/ 0 w 476"/>
                <a:gd name="T41" fmla="*/ 273 h 613"/>
                <a:gd name="T42" fmla="*/ 45 w 476"/>
                <a:gd name="T43" fmla="*/ 273 h 613"/>
                <a:gd name="T44" fmla="*/ 113 w 476"/>
                <a:gd name="T45" fmla="*/ 227 h 613"/>
                <a:gd name="T46" fmla="*/ 204 w 476"/>
                <a:gd name="T47" fmla="*/ 227 h 613"/>
                <a:gd name="T48" fmla="*/ 249 w 476"/>
                <a:gd name="T49" fmla="*/ 204 h 613"/>
                <a:gd name="T50" fmla="*/ 249 w 476"/>
                <a:gd name="T51" fmla="*/ 114 h 613"/>
                <a:gd name="T52" fmla="*/ 295 w 476"/>
                <a:gd name="T53" fmla="*/ 91 h 613"/>
                <a:gd name="T54" fmla="*/ 272 w 476"/>
                <a:gd name="T55" fmla="*/ 46 h 613"/>
                <a:gd name="T56" fmla="*/ 317 w 476"/>
                <a:gd name="T57" fmla="*/ 0 h 6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76" h="613">
                  <a:moveTo>
                    <a:pt x="317" y="0"/>
                  </a:moveTo>
                  <a:lnTo>
                    <a:pt x="317" y="46"/>
                  </a:lnTo>
                  <a:lnTo>
                    <a:pt x="385" y="91"/>
                  </a:lnTo>
                  <a:lnTo>
                    <a:pt x="385" y="46"/>
                  </a:lnTo>
                  <a:lnTo>
                    <a:pt x="408" y="23"/>
                  </a:lnTo>
                  <a:lnTo>
                    <a:pt x="431" y="68"/>
                  </a:lnTo>
                  <a:lnTo>
                    <a:pt x="453" y="91"/>
                  </a:lnTo>
                  <a:lnTo>
                    <a:pt x="476" y="91"/>
                  </a:lnTo>
                  <a:lnTo>
                    <a:pt x="385" y="227"/>
                  </a:lnTo>
                  <a:lnTo>
                    <a:pt x="363" y="295"/>
                  </a:lnTo>
                  <a:lnTo>
                    <a:pt x="340" y="318"/>
                  </a:lnTo>
                  <a:lnTo>
                    <a:pt x="317" y="386"/>
                  </a:lnTo>
                  <a:lnTo>
                    <a:pt x="340" y="499"/>
                  </a:lnTo>
                  <a:lnTo>
                    <a:pt x="385" y="613"/>
                  </a:lnTo>
                  <a:lnTo>
                    <a:pt x="340" y="567"/>
                  </a:lnTo>
                  <a:lnTo>
                    <a:pt x="295" y="477"/>
                  </a:lnTo>
                  <a:lnTo>
                    <a:pt x="181" y="477"/>
                  </a:lnTo>
                  <a:lnTo>
                    <a:pt x="136" y="477"/>
                  </a:lnTo>
                  <a:lnTo>
                    <a:pt x="91" y="431"/>
                  </a:lnTo>
                  <a:lnTo>
                    <a:pt x="0" y="318"/>
                  </a:lnTo>
                  <a:lnTo>
                    <a:pt x="0" y="273"/>
                  </a:lnTo>
                  <a:lnTo>
                    <a:pt x="45" y="273"/>
                  </a:lnTo>
                  <a:lnTo>
                    <a:pt x="113" y="227"/>
                  </a:lnTo>
                  <a:lnTo>
                    <a:pt x="204" y="227"/>
                  </a:lnTo>
                  <a:lnTo>
                    <a:pt x="249" y="204"/>
                  </a:lnTo>
                  <a:lnTo>
                    <a:pt x="249" y="114"/>
                  </a:lnTo>
                  <a:lnTo>
                    <a:pt x="295" y="91"/>
                  </a:lnTo>
                  <a:lnTo>
                    <a:pt x="272" y="46"/>
                  </a:lnTo>
                  <a:lnTo>
                    <a:pt x="317" y="0"/>
                  </a:lnTo>
                  <a:close/>
                </a:path>
              </a:pathLst>
            </a:custGeom>
            <a:grpFill/>
            <a:ln w="12700">
              <a:noFill/>
              <a:miter lim="800000"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152400" h="50800" prst="softRound"/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93" name="Freeform 149"/>
            <p:cNvSpPr>
              <a:spLocks/>
            </p:cNvSpPr>
            <p:nvPr/>
          </p:nvSpPr>
          <p:spPr bwMode="auto">
            <a:xfrm>
              <a:off x="5226189" y="4511553"/>
              <a:ext cx="476763" cy="476780"/>
            </a:xfrm>
            <a:custGeom>
              <a:avLst/>
              <a:gdLst>
                <a:gd name="T0" fmla="*/ 431 w 431"/>
                <a:gd name="T1" fmla="*/ 409 h 431"/>
                <a:gd name="T2" fmla="*/ 408 w 431"/>
                <a:gd name="T3" fmla="*/ 363 h 431"/>
                <a:gd name="T4" fmla="*/ 340 w 431"/>
                <a:gd name="T5" fmla="*/ 340 h 431"/>
                <a:gd name="T6" fmla="*/ 340 w 431"/>
                <a:gd name="T7" fmla="*/ 318 h 431"/>
                <a:gd name="T8" fmla="*/ 408 w 431"/>
                <a:gd name="T9" fmla="*/ 227 h 431"/>
                <a:gd name="T10" fmla="*/ 363 w 431"/>
                <a:gd name="T11" fmla="*/ 182 h 431"/>
                <a:gd name="T12" fmla="*/ 363 w 431"/>
                <a:gd name="T13" fmla="*/ 159 h 431"/>
                <a:gd name="T14" fmla="*/ 408 w 431"/>
                <a:gd name="T15" fmla="*/ 136 h 431"/>
                <a:gd name="T16" fmla="*/ 408 w 431"/>
                <a:gd name="T17" fmla="*/ 91 h 431"/>
                <a:gd name="T18" fmla="*/ 385 w 431"/>
                <a:gd name="T19" fmla="*/ 68 h 431"/>
                <a:gd name="T20" fmla="*/ 340 w 431"/>
                <a:gd name="T21" fmla="*/ 68 h 431"/>
                <a:gd name="T22" fmla="*/ 317 w 431"/>
                <a:gd name="T23" fmla="*/ 0 h 431"/>
                <a:gd name="T24" fmla="*/ 272 w 431"/>
                <a:gd name="T25" fmla="*/ 0 h 431"/>
                <a:gd name="T26" fmla="*/ 272 w 431"/>
                <a:gd name="T27" fmla="*/ 46 h 431"/>
                <a:gd name="T28" fmla="*/ 159 w 431"/>
                <a:gd name="T29" fmla="*/ 91 h 431"/>
                <a:gd name="T30" fmla="*/ 68 w 431"/>
                <a:gd name="T31" fmla="*/ 91 h 431"/>
                <a:gd name="T32" fmla="*/ 0 w 431"/>
                <a:gd name="T33" fmla="*/ 159 h 431"/>
                <a:gd name="T34" fmla="*/ 0 w 431"/>
                <a:gd name="T35" fmla="*/ 182 h 431"/>
                <a:gd name="T36" fmla="*/ 45 w 431"/>
                <a:gd name="T37" fmla="*/ 227 h 431"/>
                <a:gd name="T38" fmla="*/ 91 w 431"/>
                <a:gd name="T39" fmla="*/ 227 h 431"/>
                <a:gd name="T40" fmla="*/ 91 w 431"/>
                <a:gd name="T41" fmla="*/ 272 h 431"/>
                <a:gd name="T42" fmla="*/ 45 w 431"/>
                <a:gd name="T43" fmla="*/ 295 h 431"/>
                <a:gd name="T44" fmla="*/ 68 w 431"/>
                <a:gd name="T45" fmla="*/ 318 h 431"/>
                <a:gd name="T46" fmla="*/ 45 w 431"/>
                <a:gd name="T47" fmla="*/ 363 h 431"/>
                <a:gd name="T48" fmla="*/ 68 w 431"/>
                <a:gd name="T49" fmla="*/ 409 h 431"/>
                <a:gd name="T50" fmla="*/ 68 w 431"/>
                <a:gd name="T51" fmla="*/ 431 h 431"/>
                <a:gd name="T52" fmla="*/ 113 w 431"/>
                <a:gd name="T53" fmla="*/ 409 h 431"/>
                <a:gd name="T54" fmla="*/ 204 w 431"/>
                <a:gd name="T55" fmla="*/ 386 h 431"/>
                <a:gd name="T56" fmla="*/ 249 w 431"/>
                <a:gd name="T57" fmla="*/ 340 h 431"/>
                <a:gd name="T58" fmla="*/ 363 w 431"/>
                <a:gd name="T59" fmla="*/ 409 h 431"/>
                <a:gd name="T60" fmla="*/ 431 w 431"/>
                <a:gd name="T61" fmla="*/ 409 h 4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431" h="431">
                  <a:moveTo>
                    <a:pt x="431" y="409"/>
                  </a:moveTo>
                  <a:lnTo>
                    <a:pt x="408" y="363"/>
                  </a:lnTo>
                  <a:lnTo>
                    <a:pt x="340" y="340"/>
                  </a:lnTo>
                  <a:lnTo>
                    <a:pt x="340" y="318"/>
                  </a:lnTo>
                  <a:lnTo>
                    <a:pt x="408" y="227"/>
                  </a:lnTo>
                  <a:lnTo>
                    <a:pt x="363" y="182"/>
                  </a:lnTo>
                  <a:lnTo>
                    <a:pt x="363" y="159"/>
                  </a:lnTo>
                  <a:lnTo>
                    <a:pt x="408" y="136"/>
                  </a:lnTo>
                  <a:lnTo>
                    <a:pt x="408" y="91"/>
                  </a:lnTo>
                  <a:lnTo>
                    <a:pt x="385" y="68"/>
                  </a:lnTo>
                  <a:lnTo>
                    <a:pt x="340" y="68"/>
                  </a:lnTo>
                  <a:lnTo>
                    <a:pt x="317" y="0"/>
                  </a:lnTo>
                  <a:lnTo>
                    <a:pt x="272" y="0"/>
                  </a:lnTo>
                  <a:lnTo>
                    <a:pt x="272" y="46"/>
                  </a:lnTo>
                  <a:lnTo>
                    <a:pt x="159" y="91"/>
                  </a:lnTo>
                  <a:lnTo>
                    <a:pt x="68" y="91"/>
                  </a:lnTo>
                  <a:lnTo>
                    <a:pt x="0" y="159"/>
                  </a:lnTo>
                  <a:lnTo>
                    <a:pt x="0" y="182"/>
                  </a:lnTo>
                  <a:lnTo>
                    <a:pt x="45" y="227"/>
                  </a:lnTo>
                  <a:lnTo>
                    <a:pt x="91" y="227"/>
                  </a:lnTo>
                  <a:lnTo>
                    <a:pt x="91" y="272"/>
                  </a:lnTo>
                  <a:lnTo>
                    <a:pt x="45" y="295"/>
                  </a:lnTo>
                  <a:lnTo>
                    <a:pt x="68" y="318"/>
                  </a:lnTo>
                  <a:lnTo>
                    <a:pt x="45" y="363"/>
                  </a:lnTo>
                  <a:lnTo>
                    <a:pt x="68" y="409"/>
                  </a:lnTo>
                  <a:lnTo>
                    <a:pt x="68" y="431"/>
                  </a:lnTo>
                  <a:lnTo>
                    <a:pt x="113" y="409"/>
                  </a:lnTo>
                  <a:lnTo>
                    <a:pt x="204" y="386"/>
                  </a:lnTo>
                  <a:lnTo>
                    <a:pt x="249" y="340"/>
                  </a:lnTo>
                  <a:lnTo>
                    <a:pt x="363" y="409"/>
                  </a:lnTo>
                  <a:lnTo>
                    <a:pt x="431" y="409"/>
                  </a:lnTo>
                  <a:close/>
                </a:path>
              </a:pathLst>
            </a:custGeom>
            <a:grpFill/>
            <a:ln w="12700">
              <a:noFill/>
              <a:miter lim="800000"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152400" h="50800" prst="softRound"/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94" name="Freeform 150"/>
            <p:cNvSpPr>
              <a:spLocks/>
            </p:cNvSpPr>
            <p:nvPr/>
          </p:nvSpPr>
          <p:spPr bwMode="auto">
            <a:xfrm>
              <a:off x="5602289" y="5013776"/>
              <a:ext cx="526541" cy="627226"/>
            </a:xfrm>
            <a:custGeom>
              <a:avLst/>
              <a:gdLst>
                <a:gd name="T0" fmla="*/ 91 w 476"/>
                <a:gd name="T1" fmla="*/ 0 h 567"/>
                <a:gd name="T2" fmla="*/ 227 w 476"/>
                <a:gd name="T3" fmla="*/ 159 h 567"/>
                <a:gd name="T4" fmla="*/ 386 w 476"/>
                <a:gd name="T5" fmla="*/ 159 h 567"/>
                <a:gd name="T6" fmla="*/ 431 w 476"/>
                <a:gd name="T7" fmla="*/ 249 h 567"/>
                <a:gd name="T8" fmla="*/ 476 w 476"/>
                <a:gd name="T9" fmla="*/ 295 h 567"/>
                <a:gd name="T10" fmla="*/ 408 w 476"/>
                <a:gd name="T11" fmla="*/ 295 h 567"/>
                <a:gd name="T12" fmla="*/ 386 w 476"/>
                <a:gd name="T13" fmla="*/ 272 h 567"/>
                <a:gd name="T14" fmla="*/ 295 w 476"/>
                <a:gd name="T15" fmla="*/ 317 h 567"/>
                <a:gd name="T16" fmla="*/ 250 w 476"/>
                <a:gd name="T17" fmla="*/ 385 h 567"/>
                <a:gd name="T18" fmla="*/ 250 w 476"/>
                <a:gd name="T19" fmla="*/ 431 h 567"/>
                <a:gd name="T20" fmla="*/ 227 w 476"/>
                <a:gd name="T21" fmla="*/ 476 h 567"/>
                <a:gd name="T22" fmla="*/ 159 w 476"/>
                <a:gd name="T23" fmla="*/ 499 h 567"/>
                <a:gd name="T24" fmla="*/ 136 w 476"/>
                <a:gd name="T25" fmla="*/ 476 h 567"/>
                <a:gd name="T26" fmla="*/ 91 w 476"/>
                <a:gd name="T27" fmla="*/ 499 h 567"/>
                <a:gd name="T28" fmla="*/ 68 w 476"/>
                <a:gd name="T29" fmla="*/ 521 h 567"/>
                <a:gd name="T30" fmla="*/ 23 w 476"/>
                <a:gd name="T31" fmla="*/ 567 h 567"/>
                <a:gd name="T32" fmla="*/ 0 w 476"/>
                <a:gd name="T33" fmla="*/ 521 h 567"/>
                <a:gd name="T34" fmla="*/ 23 w 476"/>
                <a:gd name="T35" fmla="*/ 521 h 567"/>
                <a:gd name="T36" fmla="*/ 23 w 476"/>
                <a:gd name="T37" fmla="*/ 499 h 567"/>
                <a:gd name="T38" fmla="*/ 45 w 476"/>
                <a:gd name="T39" fmla="*/ 453 h 567"/>
                <a:gd name="T40" fmla="*/ 45 w 476"/>
                <a:gd name="T41" fmla="*/ 431 h 567"/>
                <a:gd name="T42" fmla="*/ 68 w 476"/>
                <a:gd name="T43" fmla="*/ 408 h 567"/>
                <a:gd name="T44" fmla="*/ 68 w 476"/>
                <a:gd name="T45" fmla="*/ 385 h 567"/>
                <a:gd name="T46" fmla="*/ 45 w 476"/>
                <a:gd name="T47" fmla="*/ 385 h 567"/>
                <a:gd name="T48" fmla="*/ 68 w 476"/>
                <a:gd name="T49" fmla="*/ 363 h 567"/>
                <a:gd name="T50" fmla="*/ 91 w 476"/>
                <a:gd name="T51" fmla="*/ 363 h 567"/>
                <a:gd name="T52" fmla="*/ 91 w 476"/>
                <a:gd name="T53" fmla="*/ 340 h 567"/>
                <a:gd name="T54" fmla="*/ 136 w 476"/>
                <a:gd name="T55" fmla="*/ 317 h 567"/>
                <a:gd name="T56" fmla="*/ 182 w 476"/>
                <a:gd name="T57" fmla="*/ 295 h 567"/>
                <a:gd name="T58" fmla="*/ 182 w 476"/>
                <a:gd name="T59" fmla="*/ 272 h 567"/>
                <a:gd name="T60" fmla="*/ 182 w 476"/>
                <a:gd name="T61" fmla="*/ 249 h 567"/>
                <a:gd name="T62" fmla="*/ 136 w 476"/>
                <a:gd name="T63" fmla="*/ 204 h 567"/>
                <a:gd name="T64" fmla="*/ 114 w 476"/>
                <a:gd name="T65" fmla="*/ 227 h 567"/>
                <a:gd name="T66" fmla="*/ 91 w 476"/>
                <a:gd name="T67" fmla="*/ 227 h 567"/>
                <a:gd name="T68" fmla="*/ 136 w 476"/>
                <a:gd name="T69" fmla="*/ 181 h 567"/>
                <a:gd name="T70" fmla="*/ 136 w 476"/>
                <a:gd name="T71" fmla="*/ 136 h 567"/>
                <a:gd name="T72" fmla="*/ 114 w 476"/>
                <a:gd name="T73" fmla="*/ 68 h 567"/>
                <a:gd name="T74" fmla="*/ 91 w 476"/>
                <a:gd name="T75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476" h="567">
                  <a:moveTo>
                    <a:pt x="91" y="0"/>
                  </a:moveTo>
                  <a:lnTo>
                    <a:pt x="227" y="159"/>
                  </a:lnTo>
                  <a:lnTo>
                    <a:pt x="386" y="159"/>
                  </a:lnTo>
                  <a:lnTo>
                    <a:pt x="431" y="249"/>
                  </a:lnTo>
                  <a:lnTo>
                    <a:pt x="476" y="295"/>
                  </a:lnTo>
                  <a:lnTo>
                    <a:pt x="408" y="295"/>
                  </a:lnTo>
                  <a:lnTo>
                    <a:pt x="386" y="272"/>
                  </a:lnTo>
                  <a:lnTo>
                    <a:pt x="295" y="317"/>
                  </a:lnTo>
                  <a:lnTo>
                    <a:pt x="250" y="385"/>
                  </a:lnTo>
                  <a:lnTo>
                    <a:pt x="250" y="431"/>
                  </a:lnTo>
                  <a:lnTo>
                    <a:pt x="227" y="476"/>
                  </a:lnTo>
                  <a:lnTo>
                    <a:pt x="159" y="499"/>
                  </a:lnTo>
                  <a:lnTo>
                    <a:pt x="136" y="476"/>
                  </a:lnTo>
                  <a:lnTo>
                    <a:pt x="91" y="499"/>
                  </a:lnTo>
                  <a:lnTo>
                    <a:pt x="68" y="521"/>
                  </a:lnTo>
                  <a:lnTo>
                    <a:pt x="23" y="567"/>
                  </a:lnTo>
                  <a:lnTo>
                    <a:pt x="0" y="521"/>
                  </a:lnTo>
                  <a:lnTo>
                    <a:pt x="23" y="521"/>
                  </a:lnTo>
                  <a:lnTo>
                    <a:pt x="23" y="499"/>
                  </a:lnTo>
                  <a:lnTo>
                    <a:pt x="45" y="453"/>
                  </a:lnTo>
                  <a:lnTo>
                    <a:pt x="45" y="431"/>
                  </a:lnTo>
                  <a:lnTo>
                    <a:pt x="68" y="408"/>
                  </a:lnTo>
                  <a:lnTo>
                    <a:pt x="68" y="385"/>
                  </a:lnTo>
                  <a:lnTo>
                    <a:pt x="45" y="385"/>
                  </a:lnTo>
                  <a:lnTo>
                    <a:pt x="68" y="363"/>
                  </a:lnTo>
                  <a:lnTo>
                    <a:pt x="91" y="363"/>
                  </a:lnTo>
                  <a:lnTo>
                    <a:pt x="91" y="340"/>
                  </a:lnTo>
                  <a:lnTo>
                    <a:pt x="136" y="317"/>
                  </a:lnTo>
                  <a:lnTo>
                    <a:pt x="182" y="295"/>
                  </a:lnTo>
                  <a:lnTo>
                    <a:pt x="182" y="272"/>
                  </a:lnTo>
                  <a:lnTo>
                    <a:pt x="182" y="249"/>
                  </a:lnTo>
                  <a:lnTo>
                    <a:pt x="136" y="204"/>
                  </a:lnTo>
                  <a:lnTo>
                    <a:pt x="114" y="227"/>
                  </a:lnTo>
                  <a:lnTo>
                    <a:pt x="91" y="227"/>
                  </a:lnTo>
                  <a:lnTo>
                    <a:pt x="136" y="181"/>
                  </a:lnTo>
                  <a:lnTo>
                    <a:pt x="136" y="136"/>
                  </a:lnTo>
                  <a:lnTo>
                    <a:pt x="114" y="68"/>
                  </a:lnTo>
                  <a:lnTo>
                    <a:pt x="91" y="0"/>
                  </a:lnTo>
                  <a:close/>
                </a:path>
              </a:pathLst>
            </a:custGeom>
            <a:grpFill/>
            <a:ln w="12700">
              <a:noFill/>
              <a:miter lim="800000"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152400" h="50800" prst="softRound"/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95" name="Freeform 151"/>
            <p:cNvSpPr>
              <a:spLocks/>
            </p:cNvSpPr>
            <p:nvPr/>
          </p:nvSpPr>
          <p:spPr bwMode="auto">
            <a:xfrm>
              <a:off x="5301409" y="4887667"/>
              <a:ext cx="451320" cy="326334"/>
            </a:xfrm>
            <a:custGeom>
              <a:avLst/>
              <a:gdLst>
                <a:gd name="T0" fmla="*/ 0 w 408"/>
                <a:gd name="T1" fmla="*/ 91 h 295"/>
                <a:gd name="T2" fmla="*/ 0 w 408"/>
                <a:gd name="T3" fmla="*/ 137 h 295"/>
                <a:gd name="T4" fmla="*/ 68 w 408"/>
                <a:gd name="T5" fmla="*/ 182 h 295"/>
                <a:gd name="T6" fmla="*/ 91 w 408"/>
                <a:gd name="T7" fmla="*/ 159 h 295"/>
                <a:gd name="T8" fmla="*/ 159 w 408"/>
                <a:gd name="T9" fmla="*/ 205 h 295"/>
                <a:gd name="T10" fmla="*/ 227 w 408"/>
                <a:gd name="T11" fmla="*/ 205 h 295"/>
                <a:gd name="T12" fmla="*/ 295 w 408"/>
                <a:gd name="T13" fmla="*/ 250 h 295"/>
                <a:gd name="T14" fmla="*/ 363 w 408"/>
                <a:gd name="T15" fmla="*/ 250 h 295"/>
                <a:gd name="T16" fmla="*/ 386 w 408"/>
                <a:gd name="T17" fmla="*/ 273 h 295"/>
                <a:gd name="T18" fmla="*/ 408 w 408"/>
                <a:gd name="T19" fmla="*/ 295 h 295"/>
                <a:gd name="T20" fmla="*/ 408 w 408"/>
                <a:gd name="T21" fmla="*/ 250 h 295"/>
                <a:gd name="T22" fmla="*/ 363 w 408"/>
                <a:gd name="T23" fmla="*/ 114 h 295"/>
                <a:gd name="T24" fmla="*/ 363 w 408"/>
                <a:gd name="T25" fmla="*/ 69 h 295"/>
                <a:gd name="T26" fmla="*/ 295 w 408"/>
                <a:gd name="T27" fmla="*/ 69 h 295"/>
                <a:gd name="T28" fmla="*/ 181 w 408"/>
                <a:gd name="T29" fmla="*/ 0 h 295"/>
                <a:gd name="T30" fmla="*/ 136 w 408"/>
                <a:gd name="T31" fmla="*/ 46 h 295"/>
                <a:gd name="T32" fmla="*/ 45 w 408"/>
                <a:gd name="T33" fmla="*/ 69 h 295"/>
                <a:gd name="T34" fmla="*/ 0 w 408"/>
                <a:gd name="T35" fmla="*/ 91 h 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08" h="295">
                  <a:moveTo>
                    <a:pt x="0" y="91"/>
                  </a:moveTo>
                  <a:lnTo>
                    <a:pt x="0" y="137"/>
                  </a:lnTo>
                  <a:lnTo>
                    <a:pt x="68" y="182"/>
                  </a:lnTo>
                  <a:lnTo>
                    <a:pt x="91" y="159"/>
                  </a:lnTo>
                  <a:lnTo>
                    <a:pt x="159" y="205"/>
                  </a:lnTo>
                  <a:lnTo>
                    <a:pt x="227" y="205"/>
                  </a:lnTo>
                  <a:lnTo>
                    <a:pt x="295" y="250"/>
                  </a:lnTo>
                  <a:lnTo>
                    <a:pt x="363" y="250"/>
                  </a:lnTo>
                  <a:lnTo>
                    <a:pt x="386" y="273"/>
                  </a:lnTo>
                  <a:lnTo>
                    <a:pt x="408" y="295"/>
                  </a:lnTo>
                  <a:lnTo>
                    <a:pt x="408" y="250"/>
                  </a:lnTo>
                  <a:lnTo>
                    <a:pt x="363" y="114"/>
                  </a:lnTo>
                  <a:lnTo>
                    <a:pt x="363" y="69"/>
                  </a:lnTo>
                  <a:lnTo>
                    <a:pt x="295" y="69"/>
                  </a:lnTo>
                  <a:lnTo>
                    <a:pt x="181" y="0"/>
                  </a:lnTo>
                  <a:lnTo>
                    <a:pt x="136" y="46"/>
                  </a:lnTo>
                  <a:lnTo>
                    <a:pt x="45" y="69"/>
                  </a:lnTo>
                  <a:lnTo>
                    <a:pt x="0" y="91"/>
                  </a:lnTo>
                  <a:close/>
                </a:path>
              </a:pathLst>
            </a:custGeom>
            <a:grpFill/>
            <a:ln w="12700">
              <a:noFill/>
              <a:miter lim="800000"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152400" h="50800" prst="softRound"/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96" name="Freeform 152"/>
            <p:cNvSpPr>
              <a:spLocks/>
            </p:cNvSpPr>
            <p:nvPr/>
          </p:nvSpPr>
          <p:spPr bwMode="auto">
            <a:xfrm>
              <a:off x="5376629" y="5063556"/>
              <a:ext cx="376100" cy="251111"/>
            </a:xfrm>
            <a:custGeom>
              <a:avLst/>
              <a:gdLst>
                <a:gd name="T0" fmla="*/ 295 w 340"/>
                <a:gd name="T1" fmla="*/ 182 h 227"/>
                <a:gd name="T2" fmla="*/ 340 w 340"/>
                <a:gd name="T3" fmla="*/ 136 h 227"/>
                <a:gd name="T4" fmla="*/ 295 w 340"/>
                <a:gd name="T5" fmla="*/ 91 h 227"/>
                <a:gd name="T6" fmla="*/ 227 w 340"/>
                <a:gd name="T7" fmla="*/ 91 h 227"/>
                <a:gd name="T8" fmla="*/ 159 w 340"/>
                <a:gd name="T9" fmla="*/ 46 h 227"/>
                <a:gd name="T10" fmla="*/ 91 w 340"/>
                <a:gd name="T11" fmla="*/ 46 h 227"/>
                <a:gd name="T12" fmla="*/ 23 w 340"/>
                <a:gd name="T13" fmla="*/ 0 h 227"/>
                <a:gd name="T14" fmla="*/ 0 w 340"/>
                <a:gd name="T15" fmla="*/ 23 h 227"/>
                <a:gd name="T16" fmla="*/ 23 w 340"/>
                <a:gd name="T17" fmla="*/ 46 h 227"/>
                <a:gd name="T18" fmla="*/ 23 w 340"/>
                <a:gd name="T19" fmla="*/ 91 h 227"/>
                <a:gd name="T20" fmla="*/ 45 w 340"/>
                <a:gd name="T21" fmla="*/ 114 h 227"/>
                <a:gd name="T22" fmla="*/ 113 w 340"/>
                <a:gd name="T23" fmla="*/ 159 h 227"/>
                <a:gd name="T24" fmla="*/ 136 w 340"/>
                <a:gd name="T25" fmla="*/ 204 h 227"/>
                <a:gd name="T26" fmla="*/ 159 w 340"/>
                <a:gd name="T27" fmla="*/ 159 h 227"/>
                <a:gd name="T28" fmla="*/ 204 w 340"/>
                <a:gd name="T29" fmla="*/ 159 h 227"/>
                <a:gd name="T30" fmla="*/ 227 w 340"/>
                <a:gd name="T31" fmla="*/ 204 h 227"/>
                <a:gd name="T32" fmla="*/ 272 w 340"/>
                <a:gd name="T33" fmla="*/ 227 h 227"/>
                <a:gd name="T34" fmla="*/ 249 w 340"/>
                <a:gd name="T35" fmla="*/ 204 h 227"/>
                <a:gd name="T36" fmla="*/ 272 w 340"/>
                <a:gd name="T37" fmla="*/ 159 h 227"/>
                <a:gd name="T38" fmla="*/ 295 w 340"/>
                <a:gd name="T39" fmla="*/ 182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40" h="227">
                  <a:moveTo>
                    <a:pt x="295" y="182"/>
                  </a:moveTo>
                  <a:lnTo>
                    <a:pt x="340" y="136"/>
                  </a:lnTo>
                  <a:lnTo>
                    <a:pt x="295" y="91"/>
                  </a:lnTo>
                  <a:lnTo>
                    <a:pt x="227" y="91"/>
                  </a:lnTo>
                  <a:lnTo>
                    <a:pt x="159" y="46"/>
                  </a:lnTo>
                  <a:lnTo>
                    <a:pt x="91" y="46"/>
                  </a:lnTo>
                  <a:lnTo>
                    <a:pt x="23" y="0"/>
                  </a:lnTo>
                  <a:lnTo>
                    <a:pt x="0" y="23"/>
                  </a:lnTo>
                  <a:lnTo>
                    <a:pt x="23" y="46"/>
                  </a:lnTo>
                  <a:lnTo>
                    <a:pt x="23" y="91"/>
                  </a:lnTo>
                  <a:lnTo>
                    <a:pt x="45" y="114"/>
                  </a:lnTo>
                  <a:lnTo>
                    <a:pt x="113" y="159"/>
                  </a:lnTo>
                  <a:lnTo>
                    <a:pt x="136" y="204"/>
                  </a:lnTo>
                  <a:lnTo>
                    <a:pt x="159" y="159"/>
                  </a:lnTo>
                  <a:lnTo>
                    <a:pt x="204" y="159"/>
                  </a:lnTo>
                  <a:lnTo>
                    <a:pt x="227" y="204"/>
                  </a:lnTo>
                  <a:lnTo>
                    <a:pt x="272" y="227"/>
                  </a:lnTo>
                  <a:lnTo>
                    <a:pt x="249" y="204"/>
                  </a:lnTo>
                  <a:lnTo>
                    <a:pt x="272" y="159"/>
                  </a:lnTo>
                  <a:lnTo>
                    <a:pt x="295" y="182"/>
                  </a:lnTo>
                  <a:close/>
                </a:path>
              </a:pathLst>
            </a:custGeom>
            <a:grpFill/>
            <a:ln w="12700">
              <a:noFill/>
              <a:miter lim="800000"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152400" h="50800" prst="softRound"/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97" name="Freeform 153"/>
            <p:cNvSpPr>
              <a:spLocks/>
            </p:cNvSpPr>
            <p:nvPr/>
          </p:nvSpPr>
          <p:spPr bwMode="auto">
            <a:xfrm>
              <a:off x="5301409" y="5189664"/>
              <a:ext cx="376100" cy="300891"/>
            </a:xfrm>
            <a:custGeom>
              <a:avLst/>
              <a:gdLst>
                <a:gd name="T0" fmla="*/ 340 w 340"/>
                <a:gd name="T1" fmla="*/ 113 h 272"/>
                <a:gd name="T2" fmla="*/ 295 w 340"/>
                <a:gd name="T3" fmla="*/ 90 h 272"/>
                <a:gd name="T4" fmla="*/ 272 w 340"/>
                <a:gd name="T5" fmla="*/ 45 h 272"/>
                <a:gd name="T6" fmla="*/ 227 w 340"/>
                <a:gd name="T7" fmla="*/ 45 h 272"/>
                <a:gd name="T8" fmla="*/ 204 w 340"/>
                <a:gd name="T9" fmla="*/ 90 h 272"/>
                <a:gd name="T10" fmla="*/ 181 w 340"/>
                <a:gd name="T11" fmla="*/ 45 h 272"/>
                <a:gd name="T12" fmla="*/ 113 w 340"/>
                <a:gd name="T13" fmla="*/ 0 h 272"/>
                <a:gd name="T14" fmla="*/ 113 w 340"/>
                <a:gd name="T15" fmla="*/ 68 h 272"/>
                <a:gd name="T16" fmla="*/ 0 w 340"/>
                <a:gd name="T17" fmla="*/ 68 h 272"/>
                <a:gd name="T18" fmla="*/ 0 w 340"/>
                <a:gd name="T19" fmla="*/ 90 h 272"/>
                <a:gd name="T20" fmla="*/ 23 w 340"/>
                <a:gd name="T21" fmla="*/ 113 h 272"/>
                <a:gd name="T22" fmla="*/ 0 w 340"/>
                <a:gd name="T23" fmla="*/ 181 h 272"/>
                <a:gd name="T24" fmla="*/ 45 w 340"/>
                <a:gd name="T25" fmla="*/ 226 h 272"/>
                <a:gd name="T26" fmla="*/ 68 w 340"/>
                <a:gd name="T27" fmla="*/ 181 h 272"/>
                <a:gd name="T28" fmla="*/ 136 w 340"/>
                <a:gd name="T29" fmla="*/ 158 h 272"/>
                <a:gd name="T30" fmla="*/ 204 w 340"/>
                <a:gd name="T31" fmla="*/ 181 h 272"/>
                <a:gd name="T32" fmla="*/ 227 w 340"/>
                <a:gd name="T33" fmla="*/ 204 h 272"/>
                <a:gd name="T34" fmla="*/ 227 w 340"/>
                <a:gd name="T35" fmla="*/ 249 h 272"/>
                <a:gd name="T36" fmla="*/ 249 w 340"/>
                <a:gd name="T37" fmla="*/ 272 h 272"/>
                <a:gd name="T38" fmla="*/ 249 w 340"/>
                <a:gd name="T39" fmla="*/ 249 h 272"/>
                <a:gd name="T40" fmla="*/ 272 w 340"/>
                <a:gd name="T41" fmla="*/ 249 h 272"/>
                <a:gd name="T42" fmla="*/ 295 w 340"/>
                <a:gd name="T43" fmla="*/ 249 h 272"/>
                <a:gd name="T44" fmla="*/ 249 w 340"/>
                <a:gd name="T45" fmla="*/ 204 h 272"/>
                <a:gd name="T46" fmla="*/ 249 w 340"/>
                <a:gd name="T47" fmla="*/ 136 h 272"/>
                <a:gd name="T48" fmla="*/ 272 w 340"/>
                <a:gd name="T49" fmla="*/ 136 h 272"/>
                <a:gd name="T50" fmla="*/ 340 w 340"/>
                <a:gd name="T51" fmla="*/ 113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40" h="272">
                  <a:moveTo>
                    <a:pt x="340" y="113"/>
                  </a:moveTo>
                  <a:lnTo>
                    <a:pt x="295" y="90"/>
                  </a:lnTo>
                  <a:lnTo>
                    <a:pt x="272" y="45"/>
                  </a:lnTo>
                  <a:lnTo>
                    <a:pt x="227" y="45"/>
                  </a:lnTo>
                  <a:lnTo>
                    <a:pt x="204" y="90"/>
                  </a:lnTo>
                  <a:lnTo>
                    <a:pt x="181" y="45"/>
                  </a:lnTo>
                  <a:lnTo>
                    <a:pt x="113" y="0"/>
                  </a:lnTo>
                  <a:lnTo>
                    <a:pt x="113" y="68"/>
                  </a:lnTo>
                  <a:lnTo>
                    <a:pt x="0" y="68"/>
                  </a:lnTo>
                  <a:lnTo>
                    <a:pt x="0" y="90"/>
                  </a:lnTo>
                  <a:lnTo>
                    <a:pt x="23" y="113"/>
                  </a:lnTo>
                  <a:lnTo>
                    <a:pt x="0" y="181"/>
                  </a:lnTo>
                  <a:lnTo>
                    <a:pt x="45" y="226"/>
                  </a:lnTo>
                  <a:lnTo>
                    <a:pt x="68" y="181"/>
                  </a:lnTo>
                  <a:lnTo>
                    <a:pt x="136" y="158"/>
                  </a:lnTo>
                  <a:lnTo>
                    <a:pt x="204" y="181"/>
                  </a:lnTo>
                  <a:lnTo>
                    <a:pt x="227" y="204"/>
                  </a:lnTo>
                  <a:lnTo>
                    <a:pt x="227" y="249"/>
                  </a:lnTo>
                  <a:lnTo>
                    <a:pt x="249" y="272"/>
                  </a:lnTo>
                  <a:lnTo>
                    <a:pt x="249" y="249"/>
                  </a:lnTo>
                  <a:lnTo>
                    <a:pt x="272" y="249"/>
                  </a:lnTo>
                  <a:lnTo>
                    <a:pt x="295" y="249"/>
                  </a:lnTo>
                  <a:lnTo>
                    <a:pt x="249" y="204"/>
                  </a:lnTo>
                  <a:lnTo>
                    <a:pt x="249" y="136"/>
                  </a:lnTo>
                  <a:lnTo>
                    <a:pt x="272" y="136"/>
                  </a:lnTo>
                  <a:lnTo>
                    <a:pt x="340" y="113"/>
                  </a:lnTo>
                  <a:close/>
                </a:path>
              </a:pathLst>
            </a:custGeom>
            <a:grpFill/>
            <a:ln w="12700">
              <a:noFill/>
              <a:miter lim="800000"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152400" h="50800" prst="softRound"/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9" name="グループ化 8"/>
          <p:cNvGrpSpPr/>
          <p:nvPr/>
        </p:nvGrpSpPr>
        <p:grpSpPr>
          <a:xfrm>
            <a:off x="3946341" y="4060216"/>
            <a:ext cx="1480065" cy="1606229"/>
            <a:chOff x="3946341" y="4060216"/>
            <a:chExt cx="1480065" cy="1606229"/>
          </a:xfrm>
          <a:solidFill>
            <a:srgbClr val="00B0F0"/>
          </a:solidFill>
        </p:grpSpPr>
        <p:sp>
          <p:nvSpPr>
            <p:cNvPr id="6273" name="Freeform 129"/>
            <p:cNvSpPr>
              <a:spLocks/>
            </p:cNvSpPr>
            <p:nvPr/>
          </p:nvSpPr>
          <p:spPr bwMode="auto">
            <a:xfrm>
              <a:off x="4598986" y="4311327"/>
              <a:ext cx="425878" cy="350671"/>
            </a:xfrm>
            <a:custGeom>
              <a:avLst/>
              <a:gdLst>
                <a:gd name="T0" fmla="*/ 159 w 385"/>
                <a:gd name="T1" fmla="*/ 0 h 317"/>
                <a:gd name="T2" fmla="*/ 113 w 385"/>
                <a:gd name="T3" fmla="*/ 45 h 317"/>
                <a:gd name="T4" fmla="*/ 136 w 385"/>
                <a:gd name="T5" fmla="*/ 113 h 317"/>
                <a:gd name="T6" fmla="*/ 249 w 385"/>
                <a:gd name="T7" fmla="*/ 136 h 317"/>
                <a:gd name="T8" fmla="*/ 272 w 385"/>
                <a:gd name="T9" fmla="*/ 68 h 317"/>
                <a:gd name="T10" fmla="*/ 385 w 385"/>
                <a:gd name="T11" fmla="*/ 68 h 317"/>
                <a:gd name="T12" fmla="*/ 385 w 385"/>
                <a:gd name="T13" fmla="*/ 181 h 317"/>
                <a:gd name="T14" fmla="*/ 363 w 385"/>
                <a:gd name="T15" fmla="*/ 249 h 317"/>
                <a:gd name="T16" fmla="*/ 272 w 385"/>
                <a:gd name="T17" fmla="*/ 317 h 317"/>
                <a:gd name="T18" fmla="*/ 204 w 385"/>
                <a:gd name="T19" fmla="*/ 272 h 317"/>
                <a:gd name="T20" fmla="*/ 136 w 385"/>
                <a:gd name="T21" fmla="*/ 272 h 317"/>
                <a:gd name="T22" fmla="*/ 68 w 385"/>
                <a:gd name="T23" fmla="*/ 295 h 317"/>
                <a:gd name="T24" fmla="*/ 0 w 385"/>
                <a:gd name="T25" fmla="*/ 249 h 317"/>
                <a:gd name="T26" fmla="*/ 23 w 385"/>
                <a:gd name="T27" fmla="*/ 136 h 317"/>
                <a:gd name="T28" fmla="*/ 68 w 385"/>
                <a:gd name="T29" fmla="*/ 45 h 317"/>
                <a:gd name="T30" fmla="*/ 113 w 385"/>
                <a:gd name="T31" fmla="*/ 0 h 317"/>
                <a:gd name="T32" fmla="*/ 159 w 385"/>
                <a:gd name="T33" fmla="*/ 0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85" h="317">
                  <a:moveTo>
                    <a:pt x="159" y="0"/>
                  </a:moveTo>
                  <a:lnTo>
                    <a:pt x="113" y="45"/>
                  </a:lnTo>
                  <a:lnTo>
                    <a:pt x="136" y="113"/>
                  </a:lnTo>
                  <a:lnTo>
                    <a:pt x="249" y="136"/>
                  </a:lnTo>
                  <a:lnTo>
                    <a:pt x="272" y="68"/>
                  </a:lnTo>
                  <a:lnTo>
                    <a:pt x="385" y="68"/>
                  </a:lnTo>
                  <a:lnTo>
                    <a:pt x="385" y="181"/>
                  </a:lnTo>
                  <a:lnTo>
                    <a:pt x="363" y="249"/>
                  </a:lnTo>
                  <a:lnTo>
                    <a:pt x="272" y="317"/>
                  </a:lnTo>
                  <a:lnTo>
                    <a:pt x="204" y="272"/>
                  </a:lnTo>
                  <a:lnTo>
                    <a:pt x="136" y="272"/>
                  </a:lnTo>
                  <a:lnTo>
                    <a:pt x="68" y="295"/>
                  </a:lnTo>
                  <a:lnTo>
                    <a:pt x="0" y="249"/>
                  </a:lnTo>
                  <a:lnTo>
                    <a:pt x="23" y="136"/>
                  </a:lnTo>
                  <a:lnTo>
                    <a:pt x="68" y="45"/>
                  </a:lnTo>
                  <a:lnTo>
                    <a:pt x="113" y="0"/>
                  </a:lnTo>
                  <a:lnTo>
                    <a:pt x="159" y="0"/>
                  </a:lnTo>
                  <a:close/>
                </a:path>
              </a:pathLst>
            </a:custGeom>
            <a:grpFill/>
            <a:ln w="12700">
              <a:noFill/>
              <a:miter lim="800000"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152400" h="50800" prst="softRound"/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80" name="Freeform 136"/>
            <p:cNvSpPr>
              <a:spLocks/>
            </p:cNvSpPr>
            <p:nvPr/>
          </p:nvSpPr>
          <p:spPr bwMode="auto">
            <a:xfrm>
              <a:off x="4347884" y="4060216"/>
              <a:ext cx="601761" cy="677005"/>
            </a:xfrm>
            <a:custGeom>
              <a:avLst/>
              <a:gdLst>
                <a:gd name="T0" fmla="*/ 386 w 544"/>
                <a:gd name="T1" fmla="*/ 227 h 612"/>
                <a:gd name="T2" fmla="*/ 340 w 544"/>
                <a:gd name="T3" fmla="*/ 227 h 612"/>
                <a:gd name="T4" fmla="*/ 295 w 544"/>
                <a:gd name="T5" fmla="*/ 272 h 612"/>
                <a:gd name="T6" fmla="*/ 250 w 544"/>
                <a:gd name="T7" fmla="*/ 363 h 612"/>
                <a:gd name="T8" fmla="*/ 227 w 544"/>
                <a:gd name="T9" fmla="*/ 476 h 612"/>
                <a:gd name="T10" fmla="*/ 204 w 544"/>
                <a:gd name="T11" fmla="*/ 522 h 612"/>
                <a:gd name="T12" fmla="*/ 227 w 544"/>
                <a:gd name="T13" fmla="*/ 544 h 612"/>
                <a:gd name="T14" fmla="*/ 159 w 544"/>
                <a:gd name="T15" fmla="*/ 612 h 612"/>
                <a:gd name="T16" fmla="*/ 114 w 544"/>
                <a:gd name="T17" fmla="*/ 612 h 612"/>
                <a:gd name="T18" fmla="*/ 114 w 544"/>
                <a:gd name="T19" fmla="*/ 567 h 612"/>
                <a:gd name="T20" fmla="*/ 45 w 544"/>
                <a:gd name="T21" fmla="*/ 544 h 612"/>
                <a:gd name="T22" fmla="*/ 0 w 544"/>
                <a:gd name="T23" fmla="*/ 476 h 612"/>
                <a:gd name="T24" fmla="*/ 23 w 544"/>
                <a:gd name="T25" fmla="*/ 454 h 612"/>
                <a:gd name="T26" fmla="*/ 68 w 544"/>
                <a:gd name="T27" fmla="*/ 454 h 612"/>
                <a:gd name="T28" fmla="*/ 159 w 544"/>
                <a:gd name="T29" fmla="*/ 386 h 612"/>
                <a:gd name="T30" fmla="*/ 250 w 544"/>
                <a:gd name="T31" fmla="*/ 295 h 612"/>
                <a:gd name="T32" fmla="*/ 272 w 544"/>
                <a:gd name="T33" fmla="*/ 227 h 612"/>
                <a:gd name="T34" fmla="*/ 295 w 544"/>
                <a:gd name="T35" fmla="*/ 204 h 612"/>
                <a:gd name="T36" fmla="*/ 272 w 544"/>
                <a:gd name="T37" fmla="*/ 181 h 612"/>
                <a:gd name="T38" fmla="*/ 295 w 544"/>
                <a:gd name="T39" fmla="*/ 136 h 612"/>
                <a:gd name="T40" fmla="*/ 272 w 544"/>
                <a:gd name="T41" fmla="*/ 113 h 612"/>
                <a:gd name="T42" fmla="*/ 295 w 544"/>
                <a:gd name="T43" fmla="*/ 68 h 612"/>
                <a:gd name="T44" fmla="*/ 318 w 544"/>
                <a:gd name="T45" fmla="*/ 45 h 612"/>
                <a:gd name="T46" fmla="*/ 363 w 544"/>
                <a:gd name="T47" fmla="*/ 23 h 612"/>
                <a:gd name="T48" fmla="*/ 386 w 544"/>
                <a:gd name="T49" fmla="*/ 45 h 612"/>
                <a:gd name="T50" fmla="*/ 454 w 544"/>
                <a:gd name="T51" fmla="*/ 23 h 612"/>
                <a:gd name="T52" fmla="*/ 544 w 544"/>
                <a:gd name="T53" fmla="*/ 0 h 612"/>
                <a:gd name="T54" fmla="*/ 544 w 544"/>
                <a:gd name="T55" fmla="*/ 45 h 612"/>
                <a:gd name="T56" fmla="*/ 499 w 544"/>
                <a:gd name="T57" fmla="*/ 45 h 612"/>
                <a:gd name="T58" fmla="*/ 476 w 544"/>
                <a:gd name="T59" fmla="*/ 68 h 612"/>
                <a:gd name="T60" fmla="*/ 476 w 544"/>
                <a:gd name="T61" fmla="*/ 113 h 612"/>
                <a:gd name="T62" fmla="*/ 431 w 544"/>
                <a:gd name="T63" fmla="*/ 91 h 612"/>
                <a:gd name="T64" fmla="*/ 386 w 544"/>
                <a:gd name="T65" fmla="*/ 136 h 612"/>
                <a:gd name="T66" fmla="*/ 363 w 544"/>
                <a:gd name="T67" fmla="*/ 113 h 612"/>
                <a:gd name="T68" fmla="*/ 318 w 544"/>
                <a:gd name="T69" fmla="*/ 136 h 612"/>
                <a:gd name="T70" fmla="*/ 340 w 544"/>
                <a:gd name="T71" fmla="*/ 159 h 612"/>
                <a:gd name="T72" fmla="*/ 318 w 544"/>
                <a:gd name="T73" fmla="*/ 181 h 612"/>
                <a:gd name="T74" fmla="*/ 340 w 544"/>
                <a:gd name="T75" fmla="*/ 181 h 612"/>
                <a:gd name="T76" fmla="*/ 363 w 544"/>
                <a:gd name="T77" fmla="*/ 204 h 612"/>
                <a:gd name="T78" fmla="*/ 386 w 544"/>
                <a:gd name="T79" fmla="*/ 204 h 612"/>
                <a:gd name="T80" fmla="*/ 386 w 544"/>
                <a:gd name="T81" fmla="*/ 227 h 6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44" h="612">
                  <a:moveTo>
                    <a:pt x="386" y="227"/>
                  </a:moveTo>
                  <a:lnTo>
                    <a:pt x="340" y="227"/>
                  </a:lnTo>
                  <a:lnTo>
                    <a:pt x="295" y="272"/>
                  </a:lnTo>
                  <a:lnTo>
                    <a:pt x="250" y="363"/>
                  </a:lnTo>
                  <a:lnTo>
                    <a:pt x="227" y="476"/>
                  </a:lnTo>
                  <a:lnTo>
                    <a:pt x="204" y="522"/>
                  </a:lnTo>
                  <a:lnTo>
                    <a:pt x="227" y="544"/>
                  </a:lnTo>
                  <a:lnTo>
                    <a:pt x="159" y="612"/>
                  </a:lnTo>
                  <a:lnTo>
                    <a:pt x="114" y="612"/>
                  </a:lnTo>
                  <a:lnTo>
                    <a:pt x="114" y="567"/>
                  </a:lnTo>
                  <a:lnTo>
                    <a:pt x="45" y="544"/>
                  </a:lnTo>
                  <a:lnTo>
                    <a:pt x="0" y="476"/>
                  </a:lnTo>
                  <a:lnTo>
                    <a:pt x="23" y="454"/>
                  </a:lnTo>
                  <a:lnTo>
                    <a:pt x="68" y="454"/>
                  </a:lnTo>
                  <a:lnTo>
                    <a:pt x="159" y="386"/>
                  </a:lnTo>
                  <a:lnTo>
                    <a:pt x="250" y="295"/>
                  </a:lnTo>
                  <a:lnTo>
                    <a:pt x="272" y="227"/>
                  </a:lnTo>
                  <a:lnTo>
                    <a:pt x="295" y="204"/>
                  </a:lnTo>
                  <a:lnTo>
                    <a:pt x="272" y="181"/>
                  </a:lnTo>
                  <a:lnTo>
                    <a:pt x="295" y="136"/>
                  </a:lnTo>
                  <a:lnTo>
                    <a:pt x="272" y="113"/>
                  </a:lnTo>
                  <a:lnTo>
                    <a:pt x="295" y="68"/>
                  </a:lnTo>
                  <a:lnTo>
                    <a:pt x="318" y="45"/>
                  </a:lnTo>
                  <a:lnTo>
                    <a:pt x="363" y="23"/>
                  </a:lnTo>
                  <a:lnTo>
                    <a:pt x="386" y="45"/>
                  </a:lnTo>
                  <a:lnTo>
                    <a:pt x="454" y="23"/>
                  </a:lnTo>
                  <a:lnTo>
                    <a:pt x="544" y="0"/>
                  </a:lnTo>
                  <a:lnTo>
                    <a:pt x="544" y="45"/>
                  </a:lnTo>
                  <a:lnTo>
                    <a:pt x="499" y="45"/>
                  </a:lnTo>
                  <a:lnTo>
                    <a:pt x="476" y="68"/>
                  </a:lnTo>
                  <a:lnTo>
                    <a:pt x="476" y="113"/>
                  </a:lnTo>
                  <a:lnTo>
                    <a:pt x="431" y="91"/>
                  </a:lnTo>
                  <a:lnTo>
                    <a:pt x="386" y="136"/>
                  </a:lnTo>
                  <a:lnTo>
                    <a:pt x="363" y="113"/>
                  </a:lnTo>
                  <a:lnTo>
                    <a:pt x="318" y="136"/>
                  </a:lnTo>
                  <a:lnTo>
                    <a:pt x="340" y="159"/>
                  </a:lnTo>
                  <a:lnTo>
                    <a:pt x="318" y="181"/>
                  </a:lnTo>
                  <a:lnTo>
                    <a:pt x="340" y="181"/>
                  </a:lnTo>
                  <a:lnTo>
                    <a:pt x="363" y="204"/>
                  </a:lnTo>
                  <a:lnTo>
                    <a:pt x="386" y="204"/>
                  </a:lnTo>
                  <a:lnTo>
                    <a:pt x="386" y="227"/>
                  </a:lnTo>
                  <a:close/>
                </a:path>
              </a:pathLst>
            </a:custGeom>
            <a:grpFill/>
            <a:ln w="12700">
              <a:noFill/>
              <a:miter lim="800000"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152400" h="50800" prst="softRound"/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98" name="Freeform 154"/>
            <p:cNvSpPr>
              <a:spLocks/>
            </p:cNvSpPr>
            <p:nvPr/>
          </p:nvSpPr>
          <p:spPr bwMode="auto">
            <a:xfrm>
              <a:off x="4648764" y="5114442"/>
              <a:ext cx="702423" cy="552003"/>
            </a:xfrm>
            <a:custGeom>
              <a:avLst/>
              <a:gdLst>
                <a:gd name="T0" fmla="*/ 635 w 635"/>
                <a:gd name="T1" fmla="*/ 294 h 499"/>
                <a:gd name="T2" fmla="*/ 590 w 635"/>
                <a:gd name="T3" fmla="*/ 249 h 499"/>
                <a:gd name="T4" fmla="*/ 613 w 635"/>
                <a:gd name="T5" fmla="*/ 181 h 499"/>
                <a:gd name="T6" fmla="*/ 590 w 635"/>
                <a:gd name="T7" fmla="*/ 158 h 499"/>
                <a:gd name="T8" fmla="*/ 545 w 635"/>
                <a:gd name="T9" fmla="*/ 181 h 499"/>
                <a:gd name="T10" fmla="*/ 522 w 635"/>
                <a:gd name="T11" fmla="*/ 181 h 499"/>
                <a:gd name="T12" fmla="*/ 477 w 635"/>
                <a:gd name="T13" fmla="*/ 113 h 499"/>
                <a:gd name="T14" fmla="*/ 431 w 635"/>
                <a:gd name="T15" fmla="*/ 136 h 499"/>
                <a:gd name="T16" fmla="*/ 431 w 635"/>
                <a:gd name="T17" fmla="*/ 204 h 499"/>
                <a:gd name="T18" fmla="*/ 409 w 635"/>
                <a:gd name="T19" fmla="*/ 226 h 499"/>
                <a:gd name="T20" fmla="*/ 386 w 635"/>
                <a:gd name="T21" fmla="*/ 204 h 499"/>
                <a:gd name="T22" fmla="*/ 386 w 635"/>
                <a:gd name="T23" fmla="*/ 158 h 499"/>
                <a:gd name="T24" fmla="*/ 340 w 635"/>
                <a:gd name="T25" fmla="*/ 136 h 499"/>
                <a:gd name="T26" fmla="*/ 386 w 635"/>
                <a:gd name="T27" fmla="*/ 68 h 499"/>
                <a:gd name="T28" fmla="*/ 363 w 635"/>
                <a:gd name="T29" fmla="*/ 0 h 499"/>
                <a:gd name="T30" fmla="*/ 318 w 635"/>
                <a:gd name="T31" fmla="*/ 22 h 499"/>
                <a:gd name="T32" fmla="*/ 318 w 635"/>
                <a:gd name="T33" fmla="*/ 90 h 499"/>
                <a:gd name="T34" fmla="*/ 159 w 635"/>
                <a:gd name="T35" fmla="*/ 136 h 499"/>
                <a:gd name="T36" fmla="*/ 159 w 635"/>
                <a:gd name="T37" fmla="*/ 181 h 499"/>
                <a:gd name="T38" fmla="*/ 91 w 635"/>
                <a:gd name="T39" fmla="*/ 226 h 499"/>
                <a:gd name="T40" fmla="*/ 68 w 635"/>
                <a:gd name="T41" fmla="*/ 272 h 499"/>
                <a:gd name="T42" fmla="*/ 23 w 635"/>
                <a:gd name="T43" fmla="*/ 272 h 499"/>
                <a:gd name="T44" fmla="*/ 0 w 635"/>
                <a:gd name="T45" fmla="*/ 340 h 499"/>
                <a:gd name="T46" fmla="*/ 114 w 635"/>
                <a:gd name="T47" fmla="*/ 385 h 499"/>
                <a:gd name="T48" fmla="*/ 159 w 635"/>
                <a:gd name="T49" fmla="*/ 385 h 499"/>
                <a:gd name="T50" fmla="*/ 250 w 635"/>
                <a:gd name="T51" fmla="*/ 430 h 499"/>
                <a:gd name="T52" fmla="*/ 295 w 635"/>
                <a:gd name="T53" fmla="*/ 362 h 499"/>
                <a:gd name="T54" fmla="*/ 340 w 635"/>
                <a:gd name="T55" fmla="*/ 317 h 499"/>
                <a:gd name="T56" fmla="*/ 409 w 635"/>
                <a:gd name="T57" fmla="*/ 294 h 499"/>
                <a:gd name="T58" fmla="*/ 454 w 635"/>
                <a:gd name="T59" fmla="*/ 249 h 499"/>
                <a:gd name="T60" fmla="*/ 545 w 635"/>
                <a:gd name="T61" fmla="*/ 272 h 499"/>
                <a:gd name="T62" fmla="*/ 567 w 635"/>
                <a:gd name="T63" fmla="*/ 294 h 499"/>
                <a:gd name="T64" fmla="*/ 545 w 635"/>
                <a:gd name="T65" fmla="*/ 317 h 499"/>
                <a:gd name="T66" fmla="*/ 499 w 635"/>
                <a:gd name="T67" fmla="*/ 317 h 499"/>
                <a:gd name="T68" fmla="*/ 499 w 635"/>
                <a:gd name="T69" fmla="*/ 340 h 499"/>
                <a:gd name="T70" fmla="*/ 477 w 635"/>
                <a:gd name="T71" fmla="*/ 385 h 499"/>
                <a:gd name="T72" fmla="*/ 454 w 635"/>
                <a:gd name="T73" fmla="*/ 453 h 499"/>
                <a:gd name="T74" fmla="*/ 477 w 635"/>
                <a:gd name="T75" fmla="*/ 499 h 499"/>
                <a:gd name="T76" fmla="*/ 545 w 635"/>
                <a:gd name="T77" fmla="*/ 476 h 499"/>
                <a:gd name="T78" fmla="*/ 590 w 635"/>
                <a:gd name="T79" fmla="*/ 408 h 499"/>
                <a:gd name="T80" fmla="*/ 635 w 635"/>
                <a:gd name="T81" fmla="*/ 385 h 499"/>
                <a:gd name="T82" fmla="*/ 613 w 635"/>
                <a:gd name="T83" fmla="*/ 340 h 499"/>
                <a:gd name="T84" fmla="*/ 613 w 635"/>
                <a:gd name="T85" fmla="*/ 317 h 499"/>
                <a:gd name="T86" fmla="*/ 635 w 635"/>
                <a:gd name="T87" fmla="*/ 294 h 4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635" h="499">
                  <a:moveTo>
                    <a:pt x="635" y="294"/>
                  </a:moveTo>
                  <a:lnTo>
                    <a:pt x="590" y="249"/>
                  </a:lnTo>
                  <a:lnTo>
                    <a:pt x="613" y="181"/>
                  </a:lnTo>
                  <a:lnTo>
                    <a:pt x="590" y="158"/>
                  </a:lnTo>
                  <a:lnTo>
                    <a:pt x="545" y="181"/>
                  </a:lnTo>
                  <a:lnTo>
                    <a:pt x="522" y="181"/>
                  </a:lnTo>
                  <a:lnTo>
                    <a:pt x="477" y="113"/>
                  </a:lnTo>
                  <a:lnTo>
                    <a:pt x="431" y="136"/>
                  </a:lnTo>
                  <a:lnTo>
                    <a:pt x="431" y="204"/>
                  </a:lnTo>
                  <a:lnTo>
                    <a:pt x="409" y="226"/>
                  </a:lnTo>
                  <a:lnTo>
                    <a:pt x="386" y="204"/>
                  </a:lnTo>
                  <a:lnTo>
                    <a:pt x="386" y="158"/>
                  </a:lnTo>
                  <a:lnTo>
                    <a:pt x="340" y="136"/>
                  </a:lnTo>
                  <a:lnTo>
                    <a:pt x="386" y="68"/>
                  </a:lnTo>
                  <a:lnTo>
                    <a:pt x="363" y="0"/>
                  </a:lnTo>
                  <a:lnTo>
                    <a:pt x="318" y="22"/>
                  </a:lnTo>
                  <a:lnTo>
                    <a:pt x="318" y="90"/>
                  </a:lnTo>
                  <a:lnTo>
                    <a:pt x="159" y="136"/>
                  </a:lnTo>
                  <a:lnTo>
                    <a:pt x="159" y="181"/>
                  </a:lnTo>
                  <a:lnTo>
                    <a:pt x="91" y="226"/>
                  </a:lnTo>
                  <a:lnTo>
                    <a:pt x="68" y="272"/>
                  </a:lnTo>
                  <a:lnTo>
                    <a:pt x="23" y="272"/>
                  </a:lnTo>
                  <a:lnTo>
                    <a:pt x="0" y="340"/>
                  </a:lnTo>
                  <a:lnTo>
                    <a:pt x="114" y="385"/>
                  </a:lnTo>
                  <a:lnTo>
                    <a:pt x="159" y="385"/>
                  </a:lnTo>
                  <a:lnTo>
                    <a:pt x="250" y="430"/>
                  </a:lnTo>
                  <a:lnTo>
                    <a:pt x="295" y="362"/>
                  </a:lnTo>
                  <a:lnTo>
                    <a:pt x="340" y="317"/>
                  </a:lnTo>
                  <a:lnTo>
                    <a:pt x="409" y="294"/>
                  </a:lnTo>
                  <a:lnTo>
                    <a:pt x="454" y="249"/>
                  </a:lnTo>
                  <a:lnTo>
                    <a:pt x="545" y="272"/>
                  </a:lnTo>
                  <a:lnTo>
                    <a:pt x="567" y="294"/>
                  </a:lnTo>
                  <a:lnTo>
                    <a:pt x="545" y="317"/>
                  </a:lnTo>
                  <a:lnTo>
                    <a:pt x="499" y="317"/>
                  </a:lnTo>
                  <a:lnTo>
                    <a:pt x="499" y="340"/>
                  </a:lnTo>
                  <a:lnTo>
                    <a:pt x="477" y="385"/>
                  </a:lnTo>
                  <a:lnTo>
                    <a:pt x="454" y="453"/>
                  </a:lnTo>
                  <a:lnTo>
                    <a:pt x="477" y="499"/>
                  </a:lnTo>
                  <a:lnTo>
                    <a:pt x="545" y="476"/>
                  </a:lnTo>
                  <a:lnTo>
                    <a:pt x="590" y="408"/>
                  </a:lnTo>
                  <a:lnTo>
                    <a:pt x="635" y="385"/>
                  </a:lnTo>
                  <a:lnTo>
                    <a:pt x="613" y="340"/>
                  </a:lnTo>
                  <a:lnTo>
                    <a:pt x="613" y="317"/>
                  </a:lnTo>
                  <a:lnTo>
                    <a:pt x="635" y="294"/>
                  </a:lnTo>
                  <a:close/>
                </a:path>
              </a:pathLst>
            </a:custGeom>
            <a:grpFill/>
            <a:ln w="12700">
              <a:noFill/>
              <a:miter lim="800000"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152400" h="50800" prst="softRound"/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99" name="Freeform 155"/>
            <p:cNvSpPr>
              <a:spLocks/>
            </p:cNvSpPr>
            <p:nvPr/>
          </p:nvSpPr>
          <p:spPr bwMode="auto">
            <a:xfrm>
              <a:off x="5024864" y="4963996"/>
              <a:ext cx="401542" cy="400451"/>
            </a:xfrm>
            <a:custGeom>
              <a:avLst/>
              <a:gdLst>
                <a:gd name="T0" fmla="*/ 23 w 363"/>
                <a:gd name="T1" fmla="*/ 136 h 362"/>
                <a:gd name="T2" fmla="*/ 46 w 363"/>
                <a:gd name="T3" fmla="*/ 204 h 362"/>
                <a:gd name="T4" fmla="*/ 0 w 363"/>
                <a:gd name="T5" fmla="*/ 272 h 362"/>
                <a:gd name="T6" fmla="*/ 46 w 363"/>
                <a:gd name="T7" fmla="*/ 294 h 362"/>
                <a:gd name="T8" fmla="*/ 46 w 363"/>
                <a:gd name="T9" fmla="*/ 340 h 362"/>
                <a:gd name="T10" fmla="*/ 69 w 363"/>
                <a:gd name="T11" fmla="*/ 362 h 362"/>
                <a:gd name="T12" fmla="*/ 91 w 363"/>
                <a:gd name="T13" fmla="*/ 340 h 362"/>
                <a:gd name="T14" fmla="*/ 91 w 363"/>
                <a:gd name="T15" fmla="*/ 272 h 362"/>
                <a:gd name="T16" fmla="*/ 137 w 363"/>
                <a:gd name="T17" fmla="*/ 249 h 362"/>
                <a:gd name="T18" fmla="*/ 182 w 363"/>
                <a:gd name="T19" fmla="*/ 317 h 362"/>
                <a:gd name="T20" fmla="*/ 205 w 363"/>
                <a:gd name="T21" fmla="*/ 317 h 362"/>
                <a:gd name="T22" fmla="*/ 250 w 363"/>
                <a:gd name="T23" fmla="*/ 294 h 362"/>
                <a:gd name="T24" fmla="*/ 250 w 363"/>
                <a:gd name="T25" fmla="*/ 272 h 362"/>
                <a:gd name="T26" fmla="*/ 363 w 363"/>
                <a:gd name="T27" fmla="*/ 272 h 362"/>
                <a:gd name="T28" fmla="*/ 363 w 363"/>
                <a:gd name="T29" fmla="*/ 204 h 362"/>
                <a:gd name="T30" fmla="*/ 341 w 363"/>
                <a:gd name="T31" fmla="*/ 181 h 362"/>
                <a:gd name="T32" fmla="*/ 341 w 363"/>
                <a:gd name="T33" fmla="*/ 136 h 362"/>
                <a:gd name="T34" fmla="*/ 318 w 363"/>
                <a:gd name="T35" fmla="*/ 113 h 362"/>
                <a:gd name="T36" fmla="*/ 250 w 363"/>
                <a:gd name="T37" fmla="*/ 68 h 362"/>
                <a:gd name="T38" fmla="*/ 114 w 363"/>
                <a:gd name="T39" fmla="*/ 0 h 362"/>
                <a:gd name="T40" fmla="*/ 91 w 363"/>
                <a:gd name="T41" fmla="*/ 45 h 362"/>
                <a:gd name="T42" fmla="*/ 69 w 363"/>
                <a:gd name="T43" fmla="*/ 22 h 362"/>
                <a:gd name="T44" fmla="*/ 23 w 363"/>
                <a:gd name="T45" fmla="*/ 68 h 362"/>
                <a:gd name="T46" fmla="*/ 23 w 363"/>
                <a:gd name="T47" fmla="*/ 136 h 3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63" h="362">
                  <a:moveTo>
                    <a:pt x="23" y="136"/>
                  </a:moveTo>
                  <a:lnTo>
                    <a:pt x="46" y="204"/>
                  </a:lnTo>
                  <a:lnTo>
                    <a:pt x="0" y="272"/>
                  </a:lnTo>
                  <a:lnTo>
                    <a:pt x="46" y="294"/>
                  </a:lnTo>
                  <a:lnTo>
                    <a:pt x="46" y="340"/>
                  </a:lnTo>
                  <a:lnTo>
                    <a:pt x="69" y="362"/>
                  </a:lnTo>
                  <a:lnTo>
                    <a:pt x="91" y="340"/>
                  </a:lnTo>
                  <a:lnTo>
                    <a:pt x="91" y="272"/>
                  </a:lnTo>
                  <a:lnTo>
                    <a:pt x="137" y="249"/>
                  </a:lnTo>
                  <a:lnTo>
                    <a:pt x="182" y="317"/>
                  </a:lnTo>
                  <a:lnTo>
                    <a:pt x="205" y="317"/>
                  </a:lnTo>
                  <a:lnTo>
                    <a:pt x="250" y="294"/>
                  </a:lnTo>
                  <a:lnTo>
                    <a:pt x="250" y="272"/>
                  </a:lnTo>
                  <a:lnTo>
                    <a:pt x="363" y="272"/>
                  </a:lnTo>
                  <a:lnTo>
                    <a:pt x="363" y="204"/>
                  </a:lnTo>
                  <a:lnTo>
                    <a:pt x="341" y="181"/>
                  </a:lnTo>
                  <a:lnTo>
                    <a:pt x="341" y="136"/>
                  </a:lnTo>
                  <a:lnTo>
                    <a:pt x="318" y="113"/>
                  </a:lnTo>
                  <a:lnTo>
                    <a:pt x="250" y="68"/>
                  </a:lnTo>
                  <a:lnTo>
                    <a:pt x="114" y="0"/>
                  </a:lnTo>
                  <a:lnTo>
                    <a:pt x="91" y="45"/>
                  </a:lnTo>
                  <a:lnTo>
                    <a:pt x="69" y="22"/>
                  </a:lnTo>
                  <a:lnTo>
                    <a:pt x="23" y="68"/>
                  </a:lnTo>
                  <a:lnTo>
                    <a:pt x="23" y="136"/>
                  </a:lnTo>
                  <a:close/>
                </a:path>
              </a:pathLst>
            </a:custGeom>
            <a:grpFill/>
            <a:ln w="12700">
              <a:noFill/>
              <a:miter lim="800000"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152400" h="50800" prst="softRound"/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00" name="Freeform 156"/>
            <p:cNvSpPr>
              <a:spLocks/>
            </p:cNvSpPr>
            <p:nvPr/>
          </p:nvSpPr>
          <p:spPr bwMode="auto">
            <a:xfrm>
              <a:off x="4723984" y="4436330"/>
              <a:ext cx="678087" cy="828557"/>
            </a:xfrm>
            <a:custGeom>
              <a:avLst/>
              <a:gdLst>
                <a:gd name="T0" fmla="*/ 91 w 613"/>
                <a:gd name="T1" fmla="*/ 749 h 749"/>
                <a:gd name="T2" fmla="*/ 250 w 613"/>
                <a:gd name="T3" fmla="*/ 703 h 749"/>
                <a:gd name="T4" fmla="*/ 250 w 613"/>
                <a:gd name="T5" fmla="*/ 635 h 749"/>
                <a:gd name="T6" fmla="*/ 295 w 613"/>
                <a:gd name="T7" fmla="*/ 613 h 749"/>
                <a:gd name="T8" fmla="*/ 295 w 613"/>
                <a:gd name="T9" fmla="*/ 545 h 749"/>
                <a:gd name="T10" fmla="*/ 341 w 613"/>
                <a:gd name="T11" fmla="*/ 499 h 749"/>
                <a:gd name="T12" fmla="*/ 363 w 613"/>
                <a:gd name="T13" fmla="*/ 522 h 749"/>
                <a:gd name="T14" fmla="*/ 386 w 613"/>
                <a:gd name="T15" fmla="*/ 477 h 749"/>
                <a:gd name="T16" fmla="*/ 522 w 613"/>
                <a:gd name="T17" fmla="*/ 545 h 749"/>
                <a:gd name="T18" fmla="*/ 522 w 613"/>
                <a:gd name="T19" fmla="*/ 499 h 749"/>
                <a:gd name="T20" fmla="*/ 522 w 613"/>
                <a:gd name="T21" fmla="*/ 477 h 749"/>
                <a:gd name="T22" fmla="*/ 499 w 613"/>
                <a:gd name="T23" fmla="*/ 431 h 749"/>
                <a:gd name="T24" fmla="*/ 522 w 613"/>
                <a:gd name="T25" fmla="*/ 386 h 749"/>
                <a:gd name="T26" fmla="*/ 499 w 613"/>
                <a:gd name="T27" fmla="*/ 363 h 749"/>
                <a:gd name="T28" fmla="*/ 545 w 613"/>
                <a:gd name="T29" fmla="*/ 340 h 749"/>
                <a:gd name="T30" fmla="*/ 545 w 613"/>
                <a:gd name="T31" fmla="*/ 295 h 749"/>
                <a:gd name="T32" fmla="*/ 499 w 613"/>
                <a:gd name="T33" fmla="*/ 295 h 749"/>
                <a:gd name="T34" fmla="*/ 454 w 613"/>
                <a:gd name="T35" fmla="*/ 250 h 749"/>
                <a:gd name="T36" fmla="*/ 454 w 613"/>
                <a:gd name="T37" fmla="*/ 227 h 749"/>
                <a:gd name="T38" fmla="*/ 522 w 613"/>
                <a:gd name="T39" fmla="*/ 159 h 749"/>
                <a:gd name="T40" fmla="*/ 613 w 613"/>
                <a:gd name="T41" fmla="*/ 159 h 749"/>
                <a:gd name="T42" fmla="*/ 613 w 613"/>
                <a:gd name="T43" fmla="*/ 114 h 749"/>
                <a:gd name="T44" fmla="*/ 567 w 613"/>
                <a:gd name="T45" fmla="*/ 91 h 749"/>
                <a:gd name="T46" fmla="*/ 590 w 613"/>
                <a:gd name="T47" fmla="*/ 23 h 749"/>
                <a:gd name="T48" fmla="*/ 545 w 613"/>
                <a:gd name="T49" fmla="*/ 0 h 749"/>
                <a:gd name="T50" fmla="*/ 477 w 613"/>
                <a:gd name="T51" fmla="*/ 46 h 749"/>
                <a:gd name="T52" fmla="*/ 386 w 613"/>
                <a:gd name="T53" fmla="*/ 68 h 749"/>
                <a:gd name="T54" fmla="*/ 386 w 613"/>
                <a:gd name="T55" fmla="*/ 23 h 749"/>
                <a:gd name="T56" fmla="*/ 341 w 613"/>
                <a:gd name="T57" fmla="*/ 23 h 749"/>
                <a:gd name="T58" fmla="*/ 272 w 613"/>
                <a:gd name="T59" fmla="*/ 68 h 749"/>
                <a:gd name="T60" fmla="*/ 250 w 613"/>
                <a:gd name="T61" fmla="*/ 136 h 749"/>
                <a:gd name="T62" fmla="*/ 159 w 613"/>
                <a:gd name="T63" fmla="*/ 204 h 749"/>
                <a:gd name="T64" fmla="*/ 182 w 613"/>
                <a:gd name="T65" fmla="*/ 250 h 749"/>
                <a:gd name="T66" fmla="*/ 136 w 613"/>
                <a:gd name="T67" fmla="*/ 295 h 749"/>
                <a:gd name="T68" fmla="*/ 136 w 613"/>
                <a:gd name="T69" fmla="*/ 363 h 749"/>
                <a:gd name="T70" fmla="*/ 91 w 613"/>
                <a:gd name="T71" fmla="*/ 408 h 749"/>
                <a:gd name="T72" fmla="*/ 23 w 613"/>
                <a:gd name="T73" fmla="*/ 408 h 749"/>
                <a:gd name="T74" fmla="*/ 0 w 613"/>
                <a:gd name="T75" fmla="*/ 454 h 749"/>
                <a:gd name="T76" fmla="*/ 46 w 613"/>
                <a:gd name="T77" fmla="*/ 477 h 749"/>
                <a:gd name="T78" fmla="*/ 46 w 613"/>
                <a:gd name="T79" fmla="*/ 545 h 749"/>
                <a:gd name="T80" fmla="*/ 91 w 613"/>
                <a:gd name="T81" fmla="*/ 613 h 749"/>
                <a:gd name="T82" fmla="*/ 46 w 613"/>
                <a:gd name="T83" fmla="*/ 658 h 749"/>
                <a:gd name="T84" fmla="*/ 23 w 613"/>
                <a:gd name="T85" fmla="*/ 726 h 749"/>
                <a:gd name="T86" fmla="*/ 91 w 613"/>
                <a:gd name="T87" fmla="*/ 749 h 7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613" h="749">
                  <a:moveTo>
                    <a:pt x="91" y="749"/>
                  </a:moveTo>
                  <a:lnTo>
                    <a:pt x="250" y="703"/>
                  </a:lnTo>
                  <a:lnTo>
                    <a:pt x="250" y="635"/>
                  </a:lnTo>
                  <a:lnTo>
                    <a:pt x="295" y="613"/>
                  </a:lnTo>
                  <a:lnTo>
                    <a:pt x="295" y="545"/>
                  </a:lnTo>
                  <a:lnTo>
                    <a:pt x="341" y="499"/>
                  </a:lnTo>
                  <a:lnTo>
                    <a:pt x="363" y="522"/>
                  </a:lnTo>
                  <a:lnTo>
                    <a:pt x="386" y="477"/>
                  </a:lnTo>
                  <a:lnTo>
                    <a:pt x="522" y="545"/>
                  </a:lnTo>
                  <a:lnTo>
                    <a:pt x="522" y="499"/>
                  </a:lnTo>
                  <a:lnTo>
                    <a:pt x="522" y="477"/>
                  </a:lnTo>
                  <a:lnTo>
                    <a:pt x="499" y="431"/>
                  </a:lnTo>
                  <a:lnTo>
                    <a:pt x="522" y="386"/>
                  </a:lnTo>
                  <a:lnTo>
                    <a:pt x="499" y="363"/>
                  </a:lnTo>
                  <a:lnTo>
                    <a:pt x="545" y="340"/>
                  </a:lnTo>
                  <a:lnTo>
                    <a:pt x="545" y="295"/>
                  </a:lnTo>
                  <a:lnTo>
                    <a:pt x="499" y="295"/>
                  </a:lnTo>
                  <a:lnTo>
                    <a:pt x="454" y="250"/>
                  </a:lnTo>
                  <a:lnTo>
                    <a:pt x="454" y="227"/>
                  </a:lnTo>
                  <a:lnTo>
                    <a:pt x="522" y="159"/>
                  </a:lnTo>
                  <a:lnTo>
                    <a:pt x="613" y="159"/>
                  </a:lnTo>
                  <a:lnTo>
                    <a:pt x="613" y="114"/>
                  </a:lnTo>
                  <a:lnTo>
                    <a:pt x="567" y="91"/>
                  </a:lnTo>
                  <a:lnTo>
                    <a:pt x="590" y="23"/>
                  </a:lnTo>
                  <a:lnTo>
                    <a:pt x="545" y="0"/>
                  </a:lnTo>
                  <a:lnTo>
                    <a:pt x="477" y="46"/>
                  </a:lnTo>
                  <a:lnTo>
                    <a:pt x="386" y="68"/>
                  </a:lnTo>
                  <a:lnTo>
                    <a:pt x="386" y="23"/>
                  </a:lnTo>
                  <a:lnTo>
                    <a:pt x="341" y="23"/>
                  </a:lnTo>
                  <a:lnTo>
                    <a:pt x="272" y="68"/>
                  </a:lnTo>
                  <a:lnTo>
                    <a:pt x="250" y="136"/>
                  </a:lnTo>
                  <a:lnTo>
                    <a:pt x="159" y="204"/>
                  </a:lnTo>
                  <a:lnTo>
                    <a:pt x="182" y="250"/>
                  </a:lnTo>
                  <a:lnTo>
                    <a:pt x="136" y="295"/>
                  </a:lnTo>
                  <a:lnTo>
                    <a:pt x="136" y="363"/>
                  </a:lnTo>
                  <a:lnTo>
                    <a:pt x="91" y="408"/>
                  </a:lnTo>
                  <a:lnTo>
                    <a:pt x="23" y="408"/>
                  </a:lnTo>
                  <a:lnTo>
                    <a:pt x="0" y="454"/>
                  </a:lnTo>
                  <a:lnTo>
                    <a:pt x="46" y="477"/>
                  </a:lnTo>
                  <a:lnTo>
                    <a:pt x="46" y="545"/>
                  </a:lnTo>
                  <a:lnTo>
                    <a:pt x="91" y="613"/>
                  </a:lnTo>
                  <a:lnTo>
                    <a:pt x="46" y="658"/>
                  </a:lnTo>
                  <a:lnTo>
                    <a:pt x="23" y="726"/>
                  </a:lnTo>
                  <a:lnTo>
                    <a:pt x="91" y="749"/>
                  </a:lnTo>
                  <a:close/>
                </a:path>
              </a:pathLst>
            </a:custGeom>
            <a:grpFill/>
            <a:ln w="12700">
              <a:noFill/>
              <a:miter lim="800000"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152400" h="50800" prst="softRound"/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01" name="Freeform 157"/>
            <p:cNvSpPr>
              <a:spLocks/>
            </p:cNvSpPr>
            <p:nvPr/>
          </p:nvSpPr>
          <p:spPr bwMode="auto">
            <a:xfrm>
              <a:off x="4272664" y="4586776"/>
              <a:ext cx="652645" cy="652669"/>
            </a:xfrm>
            <a:custGeom>
              <a:avLst/>
              <a:gdLst>
                <a:gd name="T0" fmla="*/ 431 w 590"/>
                <a:gd name="T1" fmla="*/ 590 h 590"/>
                <a:gd name="T2" fmla="*/ 454 w 590"/>
                <a:gd name="T3" fmla="*/ 522 h 590"/>
                <a:gd name="T4" fmla="*/ 499 w 590"/>
                <a:gd name="T5" fmla="*/ 477 h 590"/>
                <a:gd name="T6" fmla="*/ 454 w 590"/>
                <a:gd name="T7" fmla="*/ 409 h 590"/>
                <a:gd name="T8" fmla="*/ 454 w 590"/>
                <a:gd name="T9" fmla="*/ 341 h 590"/>
                <a:gd name="T10" fmla="*/ 408 w 590"/>
                <a:gd name="T11" fmla="*/ 318 h 590"/>
                <a:gd name="T12" fmla="*/ 431 w 590"/>
                <a:gd name="T13" fmla="*/ 272 h 590"/>
                <a:gd name="T14" fmla="*/ 499 w 590"/>
                <a:gd name="T15" fmla="*/ 272 h 590"/>
                <a:gd name="T16" fmla="*/ 544 w 590"/>
                <a:gd name="T17" fmla="*/ 227 h 590"/>
                <a:gd name="T18" fmla="*/ 544 w 590"/>
                <a:gd name="T19" fmla="*/ 159 h 590"/>
                <a:gd name="T20" fmla="*/ 590 w 590"/>
                <a:gd name="T21" fmla="*/ 114 h 590"/>
                <a:gd name="T22" fmla="*/ 567 w 590"/>
                <a:gd name="T23" fmla="*/ 68 h 590"/>
                <a:gd name="T24" fmla="*/ 499 w 590"/>
                <a:gd name="T25" fmla="*/ 23 h 590"/>
                <a:gd name="T26" fmla="*/ 431 w 590"/>
                <a:gd name="T27" fmla="*/ 23 h 590"/>
                <a:gd name="T28" fmla="*/ 363 w 590"/>
                <a:gd name="T29" fmla="*/ 46 h 590"/>
                <a:gd name="T30" fmla="*/ 295 w 590"/>
                <a:gd name="T31" fmla="*/ 0 h 590"/>
                <a:gd name="T32" fmla="*/ 272 w 590"/>
                <a:gd name="T33" fmla="*/ 46 h 590"/>
                <a:gd name="T34" fmla="*/ 295 w 590"/>
                <a:gd name="T35" fmla="*/ 68 h 590"/>
                <a:gd name="T36" fmla="*/ 227 w 590"/>
                <a:gd name="T37" fmla="*/ 136 h 590"/>
                <a:gd name="T38" fmla="*/ 204 w 590"/>
                <a:gd name="T39" fmla="*/ 182 h 590"/>
                <a:gd name="T40" fmla="*/ 250 w 590"/>
                <a:gd name="T41" fmla="*/ 250 h 590"/>
                <a:gd name="T42" fmla="*/ 204 w 590"/>
                <a:gd name="T43" fmla="*/ 272 h 590"/>
                <a:gd name="T44" fmla="*/ 136 w 590"/>
                <a:gd name="T45" fmla="*/ 250 h 590"/>
                <a:gd name="T46" fmla="*/ 91 w 590"/>
                <a:gd name="T47" fmla="*/ 250 h 590"/>
                <a:gd name="T48" fmla="*/ 45 w 590"/>
                <a:gd name="T49" fmla="*/ 227 h 590"/>
                <a:gd name="T50" fmla="*/ 23 w 590"/>
                <a:gd name="T51" fmla="*/ 272 h 590"/>
                <a:gd name="T52" fmla="*/ 23 w 590"/>
                <a:gd name="T53" fmla="*/ 341 h 590"/>
                <a:gd name="T54" fmla="*/ 45 w 590"/>
                <a:gd name="T55" fmla="*/ 409 h 590"/>
                <a:gd name="T56" fmla="*/ 0 w 590"/>
                <a:gd name="T57" fmla="*/ 454 h 590"/>
                <a:gd name="T58" fmla="*/ 0 w 590"/>
                <a:gd name="T59" fmla="*/ 499 h 590"/>
                <a:gd name="T60" fmla="*/ 68 w 590"/>
                <a:gd name="T61" fmla="*/ 477 h 590"/>
                <a:gd name="T62" fmla="*/ 91 w 590"/>
                <a:gd name="T63" fmla="*/ 545 h 590"/>
                <a:gd name="T64" fmla="*/ 136 w 590"/>
                <a:gd name="T65" fmla="*/ 477 h 590"/>
                <a:gd name="T66" fmla="*/ 250 w 590"/>
                <a:gd name="T67" fmla="*/ 454 h 590"/>
                <a:gd name="T68" fmla="*/ 272 w 590"/>
                <a:gd name="T69" fmla="*/ 522 h 590"/>
                <a:gd name="T70" fmla="*/ 318 w 590"/>
                <a:gd name="T71" fmla="*/ 545 h 590"/>
                <a:gd name="T72" fmla="*/ 340 w 590"/>
                <a:gd name="T73" fmla="*/ 522 h 590"/>
                <a:gd name="T74" fmla="*/ 386 w 590"/>
                <a:gd name="T75" fmla="*/ 590 h 590"/>
                <a:gd name="T76" fmla="*/ 408 w 590"/>
                <a:gd name="T77" fmla="*/ 567 h 590"/>
                <a:gd name="T78" fmla="*/ 431 w 590"/>
                <a:gd name="T79" fmla="*/ 590 h 5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590" h="590">
                  <a:moveTo>
                    <a:pt x="431" y="590"/>
                  </a:moveTo>
                  <a:lnTo>
                    <a:pt x="454" y="522"/>
                  </a:lnTo>
                  <a:lnTo>
                    <a:pt x="499" y="477"/>
                  </a:lnTo>
                  <a:lnTo>
                    <a:pt x="454" y="409"/>
                  </a:lnTo>
                  <a:lnTo>
                    <a:pt x="454" y="341"/>
                  </a:lnTo>
                  <a:lnTo>
                    <a:pt x="408" y="318"/>
                  </a:lnTo>
                  <a:lnTo>
                    <a:pt x="431" y="272"/>
                  </a:lnTo>
                  <a:lnTo>
                    <a:pt x="499" y="272"/>
                  </a:lnTo>
                  <a:lnTo>
                    <a:pt x="544" y="227"/>
                  </a:lnTo>
                  <a:lnTo>
                    <a:pt x="544" y="159"/>
                  </a:lnTo>
                  <a:lnTo>
                    <a:pt x="590" y="114"/>
                  </a:lnTo>
                  <a:lnTo>
                    <a:pt x="567" y="68"/>
                  </a:lnTo>
                  <a:lnTo>
                    <a:pt x="499" y="23"/>
                  </a:lnTo>
                  <a:lnTo>
                    <a:pt x="431" y="23"/>
                  </a:lnTo>
                  <a:lnTo>
                    <a:pt x="363" y="46"/>
                  </a:lnTo>
                  <a:lnTo>
                    <a:pt x="295" y="0"/>
                  </a:lnTo>
                  <a:lnTo>
                    <a:pt x="272" y="46"/>
                  </a:lnTo>
                  <a:lnTo>
                    <a:pt x="295" y="68"/>
                  </a:lnTo>
                  <a:lnTo>
                    <a:pt x="227" y="136"/>
                  </a:lnTo>
                  <a:lnTo>
                    <a:pt x="204" y="182"/>
                  </a:lnTo>
                  <a:lnTo>
                    <a:pt x="250" y="250"/>
                  </a:lnTo>
                  <a:lnTo>
                    <a:pt x="204" y="272"/>
                  </a:lnTo>
                  <a:lnTo>
                    <a:pt x="136" y="250"/>
                  </a:lnTo>
                  <a:lnTo>
                    <a:pt x="91" y="250"/>
                  </a:lnTo>
                  <a:lnTo>
                    <a:pt x="45" y="227"/>
                  </a:lnTo>
                  <a:lnTo>
                    <a:pt x="23" y="272"/>
                  </a:lnTo>
                  <a:lnTo>
                    <a:pt x="23" y="341"/>
                  </a:lnTo>
                  <a:lnTo>
                    <a:pt x="45" y="409"/>
                  </a:lnTo>
                  <a:lnTo>
                    <a:pt x="0" y="454"/>
                  </a:lnTo>
                  <a:lnTo>
                    <a:pt x="0" y="499"/>
                  </a:lnTo>
                  <a:lnTo>
                    <a:pt x="68" y="477"/>
                  </a:lnTo>
                  <a:lnTo>
                    <a:pt x="91" y="545"/>
                  </a:lnTo>
                  <a:lnTo>
                    <a:pt x="136" y="477"/>
                  </a:lnTo>
                  <a:lnTo>
                    <a:pt x="250" y="454"/>
                  </a:lnTo>
                  <a:lnTo>
                    <a:pt x="272" y="522"/>
                  </a:lnTo>
                  <a:lnTo>
                    <a:pt x="318" y="545"/>
                  </a:lnTo>
                  <a:lnTo>
                    <a:pt x="340" y="522"/>
                  </a:lnTo>
                  <a:lnTo>
                    <a:pt x="386" y="590"/>
                  </a:lnTo>
                  <a:lnTo>
                    <a:pt x="408" y="567"/>
                  </a:lnTo>
                  <a:lnTo>
                    <a:pt x="431" y="590"/>
                  </a:lnTo>
                  <a:close/>
                </a:path>
              </a:pathLst>
            </a:custGeom>
            <a:grpFill/>
            <a:ln w="12700">
              <a:noFill/>
              <a:miter lim="800000"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152400" h="50800" prst="softRound"/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02" name="Freeform 158"/>
            <p:cNvSpPr>
              <a:spLocks/>
            </p:cNvSpPr>
            <p:nvPr/>
          </p:nvSpPr>
          <p:spPr bwMode="auto">
            <a:xfrm>
              <a:off x="4373326" y="5088999"/>
              <a:ext cx="451320" cy="401557"/>
            </a:xfrm>
            <a:custGeom>
              <a:avLst/>
              <a:gdLst>
                <a:gd name="T0" fmla="*/ 68 w 408"/>
                <a:gd name="T1" fmla="*/ 363 h 363"/>
                <a:gd name="T2" fmla="*/ 249 w 408"/>
                <a:gd name="T3" fmla="*/ 363 h 363"/>
                <a:gd name="T4" fmla="*/ 272 w 408"/>
                <a:gd name="T5" fmla="*/ 295 h 363"/>
                <a:gd name="T6" fmla="*/ 317 w 408"/>
                <a:gd name="T7" fmla="*/ 295 h 363"/>
                <a:gd name="T8" fmla="*/ 340 w 408"/>
                <a:gd name="T9" fmla="*/ 249 h 363"/>
                <a:gd name="T10" fmla="*/ 408 w 408"/>
                <a:gd name="T11" fmla="*/ 204 h 363"/>
                <a:gd name="T12" fmla="*/ 408 w 408"/>
                <a:gd name="T13" fmla="*/ 159 h 363"/>
                <a:gd name="T14" fmla="*/ 340 w 408"/>
                <a:gd name="T15" fmla="*/ 136 h 363"/>
                <a:gd name="T16" fmla="*/ 317 w 408"/>
                <a:gd name="T17" fmla="*/ 113 h 363"/>
                <a:gd name="T18" fmla="*/ 295 w 408"/>
                <a:gd name="T19" fmla="*/ 136 h 363"/>
                <a:gd name="T20" fmla="*/ 249 w 408"/>
                <a:gd name="T21" fmla="*/ 68 h 363"/>
                <a:gd name="T22" fmla="*/ 227 w 408"/>
                <a:gd name="T23" fmla="*/ 91 h 363"/>
                <a:gd name="T24" fmla="*/ 181 w 408"/>
                <a:gd name="T25" fmla="*/ 68 h 363"/>
                <a:gd name="T26" fmla="*/ 159 w 408"/>
                <a:gd name="T27" fmla="*/ 0 h 363"/>
                <a:gd name="T28" fmla="*/ 45 w 408"/>
                <a:gd name="T29" fmla="*/ 23 h 363"/>
                <a:gd name="T30" fmla="*/ 0 w 408"/>
                <a:gd name="T31" fmla="*/ 91 h 363"/>
                <a:gd name="T32" fmla="*/ 22 w 408"/>
                <a:gd name="T33" fmla="*/ 91 h 363"/>
                <a:gd name="T34" fmla="*/ 45 w 408"/>
                <a:gd name="T35" fmla="*/ 136 h 363"/>
                <a:gd name="T36" fmla="*/ 91 w 408"/>
                <a:gd name="T37" fmla="*/ 136 h 363"/>
                <a:gd name="T38" fmla="*/ 45 w 408"/>
                <a:gd name="T39" fmla="*/ 181 h 363"/>
                <a:gd name="T40" fmla="*/ 45 w 408"/>
                <a:gd name="T41" fmla="*/ 249 h 363"/>
                <a:gd name="T42" fmla="*/ 22 w 408"/>
                <a:gd name="T43" fmla="*/ 272 h 363"/>
                <a:gd name="T44" fmla="*/ 68 w 408"/>
                <a:gd name="T45" fmla="*/ 317 h 363"/>
                <a:gd name="T46" fmla="*/ 68 w 408"/>
                <a:gd name="T47" fmla="*/ 295 h 363"/>
                <a:gd name="T48" fmla="*/ 45 w 408"/>
                <a:gd name="T49" fmla="*/ 272 h 363"/>
                <a:gd name="T50" fmla="*/ 68 w 408"/>
                <a:gd name="T51" fmla="*/ 227 h 363"/>
                <a:gd name="T52" fmla="*/ 91 w 408"/>
                <a:gd name="T53" fmla="*/ 227 h 363"/>
                <a:gd name="T54" fmla="*/ 91 w 408"/>
                <a:gd name="T55" fmla="*/ 272 h 363"/>
                <a:gd name="T56" fmla="*/ 113 w 408"/>
                <a:gd name="T57" fmla="*/ 272 h 363"/>
                <a:gd name="T58" fmla="*/ 159 w 408"/>
                <a:gd name="T59" fmla="*/ 295 h 363"/>
                <a:gd name="T60" fmla="*/ 181 w 408"/>
                <a:gd name="T61" fmla="*/ 272 h 363"/>
                <a:gd name="T62" fmla="*/ 204 w 408"/>
                <a:gd name="T63" fmla="*/ 295 h 363"/>
                <a:gd name="T64" fmla="*/ 204 w 408"/>
                <a:gd name="T65" fmla="*/ 340 h 363"/>
                <a:gd name="T66" fmla="*/ 159 w 408"/>
                <a:gd name="T67" fmla="*/ 340 h 363"/>
                <a:gd name="T68" fmla="*/ 103 w 408"/>
                <a:gd name="T69" fmla="*/ 337 h 363"/>
                <a:gd name="T70" fmla="*/ 68 w 408"/>
                <a:gd name="T71" fmla="*/ 363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408" h="363">
                  <a:moveTo>
                    <a:pt x="68" y="363"/>
                  </a:moveTo>
                  <a:lnTo>
                    <a:pt x="249" y="363"/>
                  </a:lnTo>
                  <a:lnTo>
                    <a:pt x="272" y="295"/>
                  </a:lnTo>
                  <a:lnTo>
                    <a:pt x="317" y="295"/>
                  </a:lnTo>
                  <a:lnTo>
                    <a:pt x="340" y="249"/>
                  </a:lnTo>
                  <a:lnTo>
                    <a:pt x="408" y="204"/>
                  </a:lnTo>
                  <a:lnTo>
                    <a:pt x="408" y="159"/>
                  </a:lnTo>
                  <a:lnTo>
                    <a:pt x="340" y="136"/>
                  </a:lnTo>
                  <a:lnTo>
                    <a:pt x="317" y="113"/>
                  </a:lnTo>
                  <a:lnTo>
                    <a:pt x="295" y="136"/>
                  </a:lnTo>
                  <a:lnTo>
                    <a:pt x="249" y="68"/>
                  </a:lnTo>
                  <a:lnTo>
                    <a:pt x="227" y="91"/>
                  </a:lnTo>
                  <a:lnTo>
                    <a:pt x="181" y="68"/>
                  </a:lnTo>
                  <a:lnTo>
                    <a:pt x="159" y="0"/>
                  </a:lnTo>
                  <a:lnTo>
                    <a:pt x="45" y="23"/>
                  </a:lnTo>
                  <a:lnTo>
                    <a:pt x="0" y="91"/>
                  </a:lnTo>
                  <a:lnTo>
                    <a:pt x="22" y="91"/>
                  </a:lnTo>
                  <a:lnTo>
                    <a:pt x="45" y="136"/>
                  </a:lnTo>
                  <a:lnTo>
                    <a:pt x="91" y="136"/>
                  </a:lnTo>
                  <a:lnTo>
                    <a:pt x="45" y="181"/>
                  </a:lnTo>
                  <a:lnTo>
                    <a:pt x="45" y="249"/>
                  </a:lnTo>
                  <a:lnTo>
                    <a:pt x="22" y="272"/>
                  </a:lnTo>
                  <a:lnTo>
                    <a:pt x="68" y="317"/>
                  </a:lnTo>
                  <a:lnTo>
                    <a:pt x="68" y="295"/>
                  </a:lnTo>
                  <a:lnTo>
                    <a:pt x="45" y="272"/>
                  </a:lnTo>
                  <a:lnTo>
                    <a:pt x="68" y="227"/>
                  </a:lnTo>
                  <a:lnTo>
                    <a:pt x="91" y="227"/>
                  </a:lnTo>
                  <a:lnTo>
                    <a:pt x="91" y="272"/>
                  </a:lnTo>
                  <a:lnTo>
                    <a:pt x="113" y="272"/>
                  </a:lnTo>
                  <a:lnTo>
                    <a:pt x="159" y="295"/>
                  </a:lnTo>
                  <a:lnTo>
                    <a:pt x="181" y="272"/>
                  </a:lnTo>
                  <a:lnTo>
                    <a:pt x="204" y="295"/>
                  </a:lnTo>
                  <a:lnTo>
                    <a:pt x="204" y="340"/>
                  </a:lnTo>
                  <a:lnTo>
                    <a:pt x="159" y="340"/>
                  </a:lnTo>
                  <a:lnTo>
                    <a:pt x="103" y="337"/>
                  </a:lnTo>
                  <a:lnTo>
                    <a:pt x="68" y="363"/>
                  </a:lnTo>
                  <a:close/>
                </a:path>
              </a:pathLst>
            </a:custGeom>
            <a:grpFill/>
            <a:ln w="12700">
              <a:noFill/>
              <a:miter lim="800000"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152400" h="50800" prst="softRound"/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05" name="Freeform 161"/>
            <p:cNvSpPr>
              <a:spLocks/>
            </p:cNvSpPr>
            <p:nvPr/>
          </p:nvSpPr>
          <p:spPr bwMode="auto">
            <a:xfrm>
              <a:off x="3946341" y="4586776"/>
              <a:ext cx="602867" cy="401557"/>
            </a:xfrm>
            <a:custGeom>
              <a:avLst/>
              <a:gdLst>
                <a:gd name="T0" fmla="*/ 318 w 545"/>
                <a:gd name="T1" fmla="*/ 272 h 363"/>
                <a:gd name="T2" fmla="*/ 340 w 545"/>
                <a:gd name="T3" fmla="*/ 227 h 363"/>
                <a:gd name="T4" fmla="*/ 386 w 545"/>
                <a:gd name="T5" fmla="*/ 250 h 363"/>
                <a:gd name="T6" fmla="*/ 431 w 545"/>
                <a:gd name="T7" fmla="*/ 250 h 363"/>
                <a:gd name="T8" fmla="*/ 499 w 545"/>
                <a:gd name="T9" fmla="*/ 272 h 363"/>
                <a:gd name="T10" fmla="*/ 545 w 545"/>
                <a:gd name="T11" fmla="*/ 250 h 363"/>
                <a:gd name="T12" fmla="*/ 499 w 545"/>
                <a:gd name="T13" fmla="*/ 182 h 363"/>
                <a:gd name="T14" fmla="*/ 522 w 545"/>
                <a:gd name="T15" fmla="*/ 136 h 363"/>
                <a:gd name="T16" fmla="*/ 477 w 545"/>
                <a:gd name="T17" fmla="*/ 136 h 363"/>
                <a:gd name="T18" fmla="*/ 477 w 545"/>
                <a:gd name="T19" fmla="*/ 91 h 363"/>
                <a:gd name="T20" fmla="*/ 408 w 545"/>
                <a:gd name="T21" fmla="*/ 68 h 363"/>
                <a:gd name="T22" fmla="*/ 363 w 545"/>
                <a:gd name="T23" fmla="*/ 0 h 363"/>
                <a:gd name="T24" fmla="*/ 340 w 545"/>
                <a:gd name="T25" fmla="*/ 0 h 363"/>
                <a:gd name="T26" fmla="*/ 318 w 545"/>
                <a:gd name="T27" fmla="*/ 46 h 363"/>
                <a:gd name="T28" fmla="*/ 272 w 545"/>
                <a:gd name="T29" fmla="*/ 68 h 363"/>
                <a:gd name="T30" fmla="*/ 227 w 545"/>
                <a:gd name="T31" fmla="*/ 114 h 363"/>
                <a:gd name="T32" fmla="*/ 250 w 545"/>
                <a:gd name="T33" fmla="*/ 136 h 363"/>
                <a:gd name="T34" fmla="*/ 272 w 545"/>
                <a:gd name="T35" fmla="*/ 204 h 363"/>
                <a:gd name="T36" fmla="*/ 250 w 545"/>
                <a:gd name="T37" fmla="*/ 250 h 363"/>
                <a:gd name="T38" fmla="*/ 227 w 545"/>
                <a:gd name="T39" fmla="*/ 272 h 363"/>
                <a:gd name="T40" fmla="*/ 227 w 545"/>
                <a:gd name="T41" fmla="*/ 227 h 363"/>
                <a:gd name="T42" fmla="*/ 204 w 545"/>
                <a:gd name="T43" fmla="*/ 272 h 363"/>
                <a:gd name="T44" fmla="*/ 159 w 545"/>
                <a:gd name="T45" fmla="*/ 272 h 363"/>
                <a:gd name="T46" fmla="*/ 136 w 545"/>
                <a:gd name="T47" fmla="*/ 295 h 363"/>
                <a:gd name="T48" fmla="*/ 114 w 545"/>
                <a:gd name="T49" fmla="*/ 295 h 363"/>
                <a:gd name="T50" fmla="*/ 91 w 545"/>
                <a:gd name="T51" fmla="*/ 318 h 363"/>
                <a:gd name="T52" fmla="*/ 46 w 545"/>
                <a:gd name="T53" fmla="*/ 295 h 363"/>
                <a:gd name="T54" fmla="*/ 0 w 545"/>
                <a:gd name="T55" fmla="*/ 250 h 363"/>
                <a:gd name="T56" fmla="*/ 0 w 545"/>
                <a:gd name="T57" fmla="*/ 341 h 363"/>
                <a:gd name="T58" fmla="*/ 91 w 545"/>
                <a:gd name="T59" fmla="*/ 363 h 363"/>
                <a:gd name="T60" fmla="*/ 136 w 545"/>
                <a:gd name="T61" fmla="*/ 363 h 363"/>
                <a:gd name="T62" fmla="*/ 182 w 545"/>
                <a:gd name="T63" fmla="*/ 318 h 363"/>
                <a:gd name="T64" fmla="*/ 250 w 545"/>
                <a:gd name="T65" fmla="*/ 318 h 363"/>
                <a:gd name="T66" fmla="*/ 295 w 545"/>
                <a:gd name="T67" fmla="*/ 272 h 363"/>
                <a:gd name="T68" fmla="*/ 318 w 545"/>
                <a:gd name="T69" fmla="*/ 272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45" h="363">
                  <a:moveTo>
                    <a:pt x="318" y="272"/>
                  </a:moveTo>
                  <a:lnTo>
                    <a:pt x="340" y="227"/>
                  </a:lnTo>
                  <a:lnTo>
                    <a:pt x="386" y="250"/>
                  </a:lnTo>
                  <a:lnTo>
                    <a:pt x="431" y="250"/>
                  </a:lnTo>
                  <a:lnTo>
                    <a:pt x="499" y="272"/>
                  </a:lnTo>
                  <a:lnTo>
                    <a:pt x="545" y="250"/>
                  </a:lnTo>
                  <a:lnTo>
                    <a:pt x="499" y="182"/>
                  </a:lnTo>
                  <a:lnTo>
                    <a:pt x="522" y="136"/>
                  </a:lnTo>
                  <a:lnTo>
                    <a:pt x="477" y="136"/>
                  </a:lnTo>
                  <a:lnTo>
                    <a:pt x="477" y="91"/>
                  </a:lnTo>
                  <a:lnTo>
                    <a:pt x="408" y="68"/>
                  </a:lnTo>
                  <a:lnTo>
                    <a:pt x="363" y="0"/>
                  </a:lnTo>
                  <a:lnTo>
                    <a:pt x="340" y="0"/>
                  </a:lnTo>
                  <a:lnTo>
                    <a:pt x="318" y="46"/>
                  </a:lnTo>
                  <a:lnTo>
                    <a:pt x="272" y="68"/>
                  </a:lnTo>
                  <a:lnTo>
                    <a:pt x="227" y="114"/>
                  </a:lnTo>
                  <a:lnTo>
                    <a:pt x="250" y="136"/>
                  </a:lnTo>
                  <a:lnTo>
                    <a:pt x="272" y="204"/>
                  </a:lnTo>
                  <a:lnTo>
                    <a:pt x="250" y="250"/>
                  </a:lnTo>
                  <a:lnTo>
                    <a:pt x="227" y="272"/>
                  </a:lnTo>
                  <a:lnTo>
                    <a:pt x="227" y="227"/>
                  </a:lnTo>
                  <a:lnTo>
                    <a:pt x="204" y="272"/>
                  </a:lnTo>
                  <a:lnTo>
                    <a:pt x="159" y="272"/>
                  </a:lnTo>
                  <a:lnTo>
                    <a:pt x="136" y="295"/>
                  </a:lnTo>
                  <a:lnTo>
                    <a:pt x="114" y="295"/>
                  </a:lnTo>
                  <a:lnTo>
                    <a:pt x="91" y="318"/>
                  </a:lnTo>
                  <a:lnTo>
                    <a:pt x="46" y="295"/>
                  </a:lnTo>
                  <a:lnTo>
                    <a:pt x="0" y="250"/>
                  </a:lnTo>
                  <a:lnTo>
                    <a:pt x="0" y="341"/>
                  </a:lnTo>
                  <a:lnTo>
                    <a:pt x="91" y="363"/>
                  </a:lnTo>
                  <a:lnTo>
                    <a:pt x="136" y="363"/>
                  </a:lnTo>
                  <a:lnTo>
                    <a:pt x="182" y="318"/>
                  </a:lnTo>
                  <a:lnTo>
                    <a:pt x="250" y="318"/>
                  </a:lnTo>
                  <a:lnTo>
                    <a:pt x="295" y="272"/>
                  </a:lnTo>
                  <a:lnTo>
                    <a:pt x="318" y="272"/>
                  </a:lnTo>
                  <a:close/>
                </a:path>
              </a:pathLst>
            </a:custGeom>
            <a:grpFill/>
            <a:ln w="12700">
              <a:noFill/>
              <a:miter lim="800000"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152400" h="50800" prst="softRound"/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8" name="グループ化 7"/>
          <p:cNvGrpSpPr/>
          <p:nvPr/>
        </p:nvGrpSpPr>
        <p:grpSpPr>
          <a:xfrm>
            <a:off x="3394359" y="4712885"/>
            <a:ext cx="1028745" cy="1179228"/>
            <a:chOff x="3394359" y="4712885"/>
            <a:chExt cx="1028745" cy="1179228"/>
          </a:xfrm>
          <a:solidFill>
            <a:schemeClr val="accent6">
              <a:lumMod val="60000"/>
              <a:lumOff val="40000"/>
            </a:schemeClr>
          </a:solidFill>
        </p:grpSpPr>
        <p:sp>
          <p:nvSpPr>
            <p:cNvPr id="6287" name="Freeform 143"/>
            <p:cNvSpPr>
              <a:spLocks/>
            </p:cNvSpPr>
            <p:nvPr/>
          </p:nvSpPr>
          <p:spPr bwMode="auto">
            <a:xfrm>
              <a:off x="3469579" y="5289224"/>
              <a:ext cx="175882" cy="175889"/>
            </a:xfrm>
            <a:custGeom>
              <a:avLst/>
              <a:gdLst>
                <a:gd name="T0" fmla="*/ 159 w 159"/>
                <a:gd name="T1" fmla="*/ 0 h 159"/>
                <a:gd name="T2" fmla="*/ 91 w 159"/>
                <a:gd name="T3" fmla="*/ 23 h 159"/>
                <a:gd name="T4" fmla="*/ 23 w 159"/>
                <a:gd name="T5" fmla="*/ 91 h 159"/>
                <a:gd name="T6" fmla="*/ 0 w 159"/>
                <a:gd name="T7" fmla="*/ 91 h 159"/>
                <a:gd name="T8" fmla="*/ 23 w 159"/>
                <a:gd name="T9" fmla="*/ 136 h 159"/>
                <a:gd name="T10" fmla="*/ 46 w 159"/>
                <a:gd name="T11" fmla="*/ 159 h 159"/>
                <a:gd name="T12" fmla="*/ 68 w 159"/>
                <a:gd name="T13" fmla="*/ 136 h 159"/>
                <a:gd name="T14" fmla="*/ 91 w 159"/>
                <a:gd name="T15" fmla="*/ 136 h 159"/>
                <a:gd name="T16" fmla="*/ 114 w 159"/>
                <a:gd name="T17" fmla="*/ 114 h 159"/>
                <a:gd name="T18" fmla="*/ 91 w 159"/>
                <a:gd name="T19" fmla="*/ 91 h 159"/>
                <a:gd name="T20" fmla="*/ 114 w 159"/>
                <a:gd name="T21" fmla="*/ 46 h 159"/>
                <a:gd name="T22" fmla="*/ 159 w 159"/>
                <a:gd name="T23" fmla="*/ 23 h 159"/>
                <a:gd name="T24" fmla="*/ 159 w 159"/>
                <a:gd name="T25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9" h="159">
                  <a:moveTo>
                    <a:pt x="159" y="0"/>
                  </a:moveTo>
                  <a:lnTo>
                    <a:pt x="91" y="23"/>
                  </a:lnTo>
                  <a:lnTo>
                    <a:pt x="23" y="91"/>
                  </a:lnTo>
                  <a:lnTo>
                    <a:pt x="0" y="91"/>
                  </a:lnTo>
                  <a:lnTo>
                    <a:pt x="23" y="136"/>
                  </a:lnTo>
                  <a:lnTo>
                    <a:pt x="46" y="159"/>
                  </a:lnTo>
                  <a:lnTo>
                    <a:pt x="68" y="136"/>
                  </a:lnTo>
                  <a:lnTo>
                    <a:pt x="91" y="136"/>
                  </a:lnTo>
                  <a:lnTo>
                    <a:pt x="114" y="114"/>
                  </a:lnTo>
                  <a:lnTo>
                    <a:pt x="91" y="91"/>
                  </a:lnTo>
                  <a:lnTo>
                    <a:pt x="114" y="46"/>
                  </a:lnTo>
                  <a:lnTo>
                    <a:pt x="159" y="23"/>
                  </a:lnTo>
                  <a:lnTo>
                    <a:pt x="159" y="0"/>
                  </a:lnTo>
                  <a:close/>
                </a:path>
              </a:pathLst>
            </a:custGeom>
            <a:grpFill/>
            <a:ln w="12700">
              <a:noFill/>
              <a:miter lim="800000"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152400" h="50800" prst="softRound"/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03" name="Freeform 159"/>
            <p:cNvSpPr>
              <a:spLocks/>
            </p:cNvSpPr>
            <p:nvPr/>
          </p:nvSpPr>
          <p:spPr bwMode="auto">
            <a:xfrm>
              <a:off x="3896563" y="5114442"/>
              <a:ext cx="526541" cy="702448"/>
            </a:xfrm>
            <a:custGeom>
              <a:avLst/>
              <a:gdLst>
                <a:gd name="T0" fmla="*/ 340 w 476"/>
                <a:gd name="T1" fmla="*/ 22 h 635"/>
                <a:gd name="T2" fmla="*/ 408 w 476"/>
                <a:gd name="T3" fmla="*/ 0 h 635"/>
                <a:gd name="T4" fmla="*/ 431 w 476"/>
                <a:gd name="T5" fmla="*/ 68 h 635"/>
                <a:gd name="T6" fmla="*/ 453 w 476"/>
                <a:gd name="T7" fmla="*/ 68 h 635"/>
                <a:gd name="T8" fmla="*/ 476 w 476"/>
                <a:gd name="T9" fmla="*/ 113 h 635"/>
                <a:gd name="T10" fmla="*/ 408 w 476"/>
                <a:gd name="T11" fmla="*/ 136 h 635"/>
                <a:gd name="T12" fmla="*/ 385 w 476"/>
                <a:gd name="T13" fmla="*/ 181 h 635"/>
                <a:gd name="T14" fmla="*/ 317 w 476"/>
                <a:gd name="T15" fmla="*/ 226 h 635"/>
                <a:gd name="T16" fmla="*/ 340 w 476"/>
                <a:gd name="T17" fmla="*/ 272 h 635"/>
                <a:gd name="T18" fmla="*/ 317 w 476"/>
                <a:gd name="T19" fmla="*/ 294 h 635"/>
                <a:gd name="T20" fmla="*/ 363 w 476"/>
                <a:gd name="T21" fmla="*/ 317 h 635"/>
                <a:gd name="T22" fmla="*/ 408 w 476"/>
                <a:gd name="T23" fmla="*/ 362 h 635"/>
                <a:gd name="T24" fmla="*/ 453 w 476"/>
                <a:gd name="T25" fmla="*/ 408 h 635"/>
                <a:gd name="T26" fmla="*/ 408 w 476"/>
                <a:gd name="T27" fmla="*/ 430 h 635"/>
                <a:gd name="T28" fmla="*/ 408 w 476"/>
                <a:gd name="T29" fmla="*/ 453 h 635"/>
                <a:gd name="T30" fmla="*/ 385 w 476"/>
                <a:gd name="T31" fmla="*/ 430 h 635"/>
                <a:gd name="T32" fmla="*/ 340 w 476"/>
                <a:gd name="T33" fmla="*/ 430 h 635"/>
                <a:gd name="T34" fmla="*/ 317 w 476"/>
                <a:gd name="T35" fmla="*/ 430 h 635"/>
                <a:gd name="T36" fmla="*/ 204 w 476"/>
                <a:gd name="T37" fmla="*/ 430 h 635"/>
                <a:gd name="T38" fmla="*/ 181 w 476"/>
                <a:gd name="T39" fmla="*/ 476 h 635"/>
                <a:gd name="T40" fmla="*/ 159 w 476"/>
                <a:gd name="T41" fmla="*/ 476 h 635"/>
                <a:gd name="T42" fmla="*/ 136 w 476"/>
                <a:gd name="T43" fmla="*/ 499 h 635"/>
                <a:gd name="T44" fmla="*/ 159 w 476"/>
                <a:gd name="T45" fmla="*/ 521 h 635"/>
                <a:gd name="T46" fmla="*/ 136 w 476"/>
                <a:gd name="T47" fmla="*/ 544 h 635"/>
                <a:gd name="T48" fmla="*/ 68 w 476"/>
                <a:gd name="T49" fmla="*/ 567 h 635"/>
                <a:gd name="T50" fmla="*/ 45 w 476"/>
                <a:gd name="T51" fmla="*/ 635 h 635"/>
                <a:gd name="T52" fmla="*/ 0 w 476"/>
                <a:gd name="T53" fmla="*/ 567 h 635"/>
                <a:gd name="T54" fmla="*/ 23 w 476"/>
                <a:gd name="T55" fmla="*/ 521 h 635"/>
                <a:gd name="T56" fmla="*/ 68 w 476"/>
                <a:gd name="T57" fmla="*/ 521 h 635"/>
                <a:gd name="T58" fmla="*/ 113 w 476"/>
                <a:gd name="T59" fmla="*/ 499 h 635"/>
                <a:gd name="T60" fmla="*/ 159 w 476"/>
                <a:gd name="T61" fmla="*/ 317 h 635"/>
                <a:gd name="T62" fmla="*/ 204 w 476"/>
                <a:gd name="T63" fmla="*/ 294 h 635"/>
                <a:gd name="T64" fmla="*/ 159 w 476"/>
                <a:gd name="T65" fmla="*/ 272 h 635"/>
                <a:gd name="T66" fmla="*/ 181 w 476"/>
                <a:gd name="T67" fmla="*/ 226 h 635"/>
                <a:gd name="T68" fmla="*/ 159 w 476"/>
                <a:gd name="T69" fmla="*/ 181 h 635"/>
                <a:gd name="T70" fmla="*/ 181 w 476"/>
                <a:gd name="T71" fmla="*/ 136 h 635"/>
                <a:gd name="T72" fmla="*/ 204 w 476"/>
                <a:gd name="T73" fmla="*/ 113 h 635"/>
                <a:gd name="T74" fmla="*/ 272 w 476"/>
                <a:gd name="T75" fmla="*/ 158 h 635"/>
                <a:gd name="T76" fmla="*/ 340 w 476"/>
                <a:gd name="T77" fmla="*/ 113 h 635"/>
                <a:gd name="T78" fmla="*/ 340 w 476"/>
                <a:gd name="T79" fmla="*/ 68 h 635"/>
                <a:gd name="T80" fmla="*/ 363 w 476"/>
                <a:gd name="T81" fmla="*/ 45 h 635"/>
                <a:gd name="T82" fmla="*/ 340 w 476"/>
                <a:gd name="T83" fmla="*/ 22 h 6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476" h="635">
                  <a:moveTo>
                    <a:pt x="340" y="22"/>
                  </a:moveTo>
                  <a:lnTo>
                    <a:pt x="408" y="0"/>
                  </a:lnTo>
                  <a:lnTo>
                    <a:pt x="431" y="68"/>
                  </a:lnTo>
                  <a:lnTo>
                    <a:pt x="453" y="68"/>
                  </a:lnTo>
                  <a:lnTo>
                    <a:pt x="476" y="113"/>
                  </a:lnTo>
                  <a:lnTo>
                    <a:pt x="408" y="136"/>
                  </a:lnTo>
                  <a:lnTo>
                    <a:pt x="385" y="181"/>
                  </a:lnTo>
                  <a:lnTo>
                    <a:pt x="317" y="226"/>
                  </a:lnTo>
                  <a:lnTo>
                    <a:pt x="340" y="272"/>
                  </a:lnTo>
                  <a:lnTo>
                    <a:pt x="317" y="294"/>
                  </a:lnTo>
                  <a:lnTo>
                    <a:pt x="363" y="317"/>
                  </a:lnTo>
                  <a:lnTo>
                    <a:pt x="408" y="362"/>
                  </a:lnTo>
                  <a:lnTo>
                    <a:pt x="453" y="408"/>
                  </a:lnTo>
                  <a:lnTo>
                    <a:pt x="408" y="430"/>
                  </a:lnTo>
                  <a:lnTo>
                    <a:pt x="408" y="453"/>
                  </a:lnTo>
                  <a:lnTo>
                    <a:pt x="385" y="430"/>
                  </a:lnTo>
                  <a:lnTo>
                    <a:pt x="340" y="430"/>
                  </a:lnTo>
                  <a:lnTo>
                    <a:pt x="317" y="430"/>
                  </a:lnTo>
                  <a:lnTo>
                    <a:pt x="204" y="430"/>
                  </a:lnTo>
                  <a:lnTo>
                    <a:pt x="181" y="476"/>
                  </a:lnTo>
                  <a:lnTo>
                    <a:pt x="159" y="476"/>
                  </a:lnTo>
                  <a:lnTo>
                    <a:pt x="136" y="499"/>
                  </a:lnTo>
                  <a:lnTo>
                    <a:pt x="159" y="521"/>
                  </a:lnTo>
                  <a:lnTo>
                    <a:pt x="136" y="544"/>
                  </a:lnTo>
                  <a:lnTo>
                    <a:pt x="68" y="567"/>
                  </a:lnTo>
                  <a:lnTo>
                    <a:pt x="45" y="635"/>
                  </a:lnTo>
                  <a:lnTo>
                    <a:pt x="0" y="567"/>
                  </a:lnTo>
                  <a:lnTo>
                    <a:pt x="23" y="521"/>
                  </a:lnTo>
                  <a:lnTo>
                    <a:pt x="68" y="521"/>
                  </a:lnTo>
                  <a:lnTo>
                    <a:pt x="113" y="499"/>
                  </a:lnTo>
                  <a:lnTo>
                    <a:pt x="159" y="317"/>
                  </a:lnTo>
                  <a:lnTo>
                    <a:pt x="204" y="294"/>
                  </a:lnTo>
                  <a:lnTo>
                    <a:pt x="159" y="272"/>
                  </a:lnTo>
                  <a:lnTo>
                    <a:pt x="181" y="226"/>
                  </a:lnTo>
                  <a:lnTo>
                    <a:pt x="159" y="181"/>
                  </a:lnTo>
                  <a:lnTo>
                    <a:pt x="181" y="136"/>
                  </a:lnTo>
                  <a:lnTo>
                    <a:pt x="204" y="113"/>
                  </a:lnTo>
                  <a:lnTo>
                    <a:pt x="272" y="158"/>
                  </a:lnTo>
                  <a:lnTo>
                    <a:pt x="340" y="113"/>
                  </a:lnTo>
                  <a:lnTo>
                    <a:pt x="340" y="68"/>
                  </a:lnTo>
                  <a:lnTo>
                    <a:pt x="363" y="45"/>
                  </a:lnTo>
                  <a:lnTo>
                    <a:pt x="340" y="22"/>
                  </a:lnTo>
                  <a:close/>
                </a:path>
              </a:pathLst>
            </a:custGeom>
            <a:grpFill/>
            <a:ln w="12700">
              <a:noFill/>
              <a:miter lim="800000"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152400" h="50800" prst="softRound"/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04" name="Freeform 160"/>
            <p:cNvSpPr>
              <a:spLocks/>
            </p:cNvSpPr>
            <p:nvPr/>
          </p:nvSpPr>
          <p:spPr bwMode="auto">
            <a:xfrm>
              <a:off x="3795901" y="5264887"/>
              <a:ext cx="326322" cy="476780"/>
            </a:xfrm>
            <a:custGeom>
              <a:avLst/>
              <a:gdLst>
                <a:gd name="T0" fmla="*/ 250 w 295"/>
                <a:gd name="T1" fmla="*/ 45 h 431"/>
                <a:gd name="T2" fmla="*/ 272 w 295"/>
                <a:gd name="T3" fmla="*/ 90 h 431"/>
                <a:gd name="T4" fmla="*/ 250 w 295"/>
                <a:gd name="T5" fmla="*/ 136 h 431"/>
                <a:gd name="T6" fmla="*/ 295 w 295"/>
                <a:gd name="T7" fmla="*/ 158 h 431"/>
                <a:gd name="T8" fmla="*/ 250 w 295"/>
                <a:gd name="T9" fmla="*/ 181 h 431"/>
                <a:gd name="T10" fmla="*/ 204 w 295"/>
                <a:gd name="T11" fmla="*/ 363 h 431"/>
                <a:gd name="T12" fmla="*/ 159 w 295"/>
                <a:gd name="T13" fmla="*/ 385 h 431"/>
                <a:gd name="T14" fmla="*/ 114 w 295"/>
                <a:gd name="T15" fmla="*/ 385 h 431"/>
                <a:gd name="T16" fmla="*/ 91 w 295"/>
                <a:gd name="T17" fmla="*/ 431 h 431"/>
                <a:gd name="T18" fmla="*/ 0 w 295"/>
                <a:gd name="T19" fmla="*/ 363 h 431"/>
                <a:gd name="T20" fmla="*/ 0 w 295"/>
                <a:gd name="T21" fmla="*/ 294 h 431"/>
                <a:gd name="T22" fmla="*/ 46 w 295"/>
                <a:gd name="T23" fmla="*/ 249 h 431"/>
                <a:gd name="T24" fmla="*/ 91 w 295"/>
                <a:gd name="T25" fmla="*/ 249 h 431"/>
                <a:gd name="T26" fmla="*/ 68 w 295"/>
                <a:gd name="T27" fmla="*/ 158 h 431"/>
                <a:gd name="T28" fmla="*/ 114 w 295"/>
                <a:gd name="T29" fmla="*/ 90 h 431"/>
                <a:gd name="T30" fmla="*/ 114 w 295"/>
                <a:gd name="T31" fmla="*/ 45 h 431"/>
                <a:gd name="T32" fmla="*/ 159 w 295"/>
                <a:gd name="T33" fmla="*/ 0 h 431"/>
                <a:gd name="T34" fmla="*/ 159 w 295"/>
                <a:gd name="T35" fmla="*/ 45 h 431"/>
                <a:gd name="T36" fmla="*/ 250 w 295"/>
                <a:gd name="T37" fmla="*/ 45 h 4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95" h="431">
                  <a:moveTo>
                    <a:pt x="250" y="45"/>
                  </a:moveTo>
                  <a:lnTo>
                    <a:pt x="272" y="90"/>
                  </a:lnTo>
                  <a:lnTo>
                    <a:pt x="250" y="136"/>
                  </a:lnTo>
                  <a:lnTo>
                    <a:pt x="295" y="158"/>
                  </a:lnTo>
                  <a:lnTo>
                    <a:pt x="250" y="181"/>
                  </a:lnTo>
                  <a:lnTo>
                    <a:pt x="204" y="363"/>
                  </a:lnTo>
                  <a:lnTo>
                    <a:pt x="159" y="385"/>
                  </a:lnTo>
                  <a:lnTo>
                    <a:pt x="114" y="385"/>
                  </a:lnTo>
                  <a:lnTo>
                    <a:pt x="91" y="431"/>
                  </a:lnTo>
                  <a:lnTo>
                    <a:pt x="0" y="363"/>
                  </a:lnTo>
                  <a:lnTo>
                    <a:pt x="0" y="294"/>
                  </a:lnTo>
                  <a:lnTo>
                    <a:pt x="46" y="249"/>
                  </a:lnTo>
                  <a:lnTo>
                    <a:pt x="91" y="249"/>
                  </a:lnTo>
                  <a:lnTo>
                    <a:pt x="68" y="158"/>
                  </a:lnTo>
                  <a:lnTo>
                    <a:pt x="114" y="90"/>
                  </a:lnTo>
                  <a:lnTo>
                    <a:pt x="114" y="45"/>
                  </a:lnTo>
                  <a:lnTo>
                    <a:pt x="159" y="0"/>
                  </a:lnTo>
                  <a:lnTo>
                    <a:pt x="159" y="45"/>
                  </a:lnTo>
                  <a:lnTo>
                    <a:pt x="250" y="45"/>
                  </a:lnTo>
                  <a:close/>
                </a:path>
              </a:pathLst>
            </a:custGeom>
            <a:grpFill/>
            <a:ln w="12700">
              <a:noFill/>
              <a:miter lim="800000"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152400" h="50800" prst="softRound"/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06" name="Freeform 162"/>
            <p:cNvSpPr>
              <a:spLocks/>
            </p:cNvSpPr>
            <p:nvPr/>
          </p:nvSpPr>
          <p:spPr bwMode="auto">
            <a:xfrm>
              <a:off x="4021561" y="4887667"/>
              <a:ext cx="300880" cy="401557"/>
            </a:xfrm>
            <a:custGeom>
              <a:avLst/>
              <a:gdLst>
                <a:gd name="T0" fmla="*/ 23 w 272"/>
                <a:gd name="T1" fmla="*/ 91 h 363"/>
                <a:gd name="T2" fmla="*/ 68 w 272"/>
                <a:gd name="T3" fmla="*/ 91 h 363"/>
                <a:gd name="T4" fmla="*/ 114 w 272"/>
                <a:gd name="T5" fmla="*/ 46 h 363"/>
                <a:gd name="T6" fmla="*/ 182 w 272"/>
                <a:gd name="T7" fmla="*/ 46 h 363"/>
                <a:gd name="T8" fmla="*/ 227 w 272"/>
                <a:gd name="T9" fmla="*/ 0 h 363"/>
                <a:gd name="T10" fmla="*/ 250 w 272"/>
                <a:gd name="T11" fmla="*/ 0 h 363"/>
                <a:gd name="T12" fmla="*/ 250 w 272"/>
                <a:gd name="T13" fmla="*/ 69 h 363"/>
                <a:gd name="T14" fmla="*/ 272 w 272"/>
                <a:gd name="T15" fmla="*/ 137 h 363"/>
                <a:gd name="T16" fmla="*/ 227 w 272"/>
                <a:gd name="T17" fmla="*/ 182 h 363"/>
                <a:gd name="T18" fmla="*/ 227 w 272"/>
                <a:gd name="T19" fmla="*/ 227 h 363"/>
                <a:gd name="T20" fmla="*/ 250 w 272"/>
                <a:gd name="T21" fmla="*/ 250 h 363"/>
                <a:gd name="T22" fmla="*/ 227 w 272"/>
                <a:gd name="T23" fmla="*/ 273 h 363"/>
                <a:gd name="T24" fmla="*/ 227 w 272"/>
                <a:gd name="T25" fmla="*/ 318 h 363"/>
                <a:gd name="T26" fmla="*/ 159 w 272"/>
                <a:gd name="T27" fmla="*/ 363 h 363"/>
                <a:gd name="T28" fmla="*/ 91 w 272"/>
                <a:gd name="T29" fmla="*/ 318 h 363"/>
                <a:gd name="T30" fmla="*/ 68 w 272"/>
                <a:gd name="T31" fmla="*/ 341 h 363"/>
                <a:gd name="T32" fmla="*/ 23 w 272"/>
                <a:gd name="T33" fmla="*/ 318 h 363"/>
                <a:gd name="T34" fmla="*/ 0 w 272"/>
                <a:gd name="T35" fmla="*/ 227 h 363"/>
                <a:gd name="T36" fmla="*/ 46 w 272"/>
                <a:gd name="T37" fmla="*/ 182 h 363"/>
                <a:gd name="T38" fmla="*/ 46 w 272"/>
                <a:gd name="T39" fmla="*/ 137 h 363"/>
                <a:gd name="T40" fmla="*/ 23 w 272"/>
                <a:gd name="T41" fmla="*/ 91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72" h="363">
                  <a:moveTo>
                    <a:pt x="23" y="91"/>
                  </a:moveTo>
                  <a:lnTo>
                    <a:pt x="68" y="91"/>
                  </a:lnTo>
                  <a:lnTo>
                    <a:pt x="114" y="46"/>
                  </a:lnTo>
                  <a:lnTo>
                    <a:pt x="182" y="46"/>
                  </a:lnTo>
                  <a:lnTo>
                    <a:pt x="227" y="0"/>
                  </a:lnTo>
                  <a:lnTo>
                    <a:pt x="250" y="0"/>
                  </a:lnTo>
                  <a:lnTo>
                    <a:pt x="250" y="69"/>
                  </a:lnTo>
                  <a:lnTo>
                    <a:pt x="272" y="137"/>
                  </a:lnTo>
                  <a:lnTo>
                    <a:pt x="227" y="182"/>
                  </a:lnTo>
                  <a:lnTo>
                    <a:pt x="227" y="227"/>
                  </a:lnTo>
                  <a:lnTo>
                    <a:pt x="250" y="250"/>
                  </a:lnTo>
                  <a:lnTo>
                    <a:pt x="227" y="273"/>
                  </a:lnTo>
                  <a:lnTo>
                    <a:pt x="227" y="318"/>
                  </a:lnTo>
                  <a:lnTo>
                    <a:pt x="159" y="363"/>
                  </a:lnTo>
                  <a:lnTo>
                    <a:pt x="91" y="318"/>
                  </a:lnTo>
                  <a:lnTo>
                    <a:pt x="68" y="341"/>
                  </a:lnTo>
                  <a:lnTo>
                    <a:pt x="23" y="318"/>
                  </a:lnTo>
                  <a:lnTo>
                    <a:pt x="0" y="227"/>
                  </a:lnTo>
                  <a:lnTo>
                    <a:pt x="46" y="182"/>
                  </a:lnTo>
                  <a:lnTo>
                    <a:pt x="46" y="137"/>
                  </a:lnTo>
                  <a:lnTo>
                    <a:pt x="23" y="91"/>
                  </a:lnTo>
                  <a:close/>
                </a:path>
              </a:pathLst>
            </a:custGeom>
            <a:grpFill/>
            <a:ln w="12700">
              <a:noFill/>
              <a:miter lim="800000"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152400" h="50800" prst="softRound"/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07" name="Freeform 163"/>
            <p:cNvSpPr>
              <a:spLocks/>
            </p:cNvSpPr>
            <p:nvPr/>
          </p:nvSpPr>
          <p:spPr bwMode="auto">
            <a:xfrm>
              <a:off x="3595683" y="5439670"/>
              <a:ext cx="350658" cy="452443"/>
            </a:xfrm>
            <a:custGeom>
              <a:avLst/>
              <a:gdLst>
                <a:gd name="T0" fmla="*/ 249 w 317"/>
                <a:gd name="T1" fmla="*/ 0 h 409"/>
                <a:gd name="T2" fmla="*/ 272 w 317"/>
                <a:gd name="T3" fmla="*/ 91 h 409"/>
                <a:gd name="T4" fmla="*/ 227 w 317"/>
                <a:gd name="T5" fmla="*/ 91 h 409"/>
                <a:gd name="T6" fmla="*/ 181 w 317"/>
                <a:gd name="T7" fmla="*/ 136 h 409"/>
                <a:gd name="T8" fmla="*/ 181 w 317"/>
                <a:gd name="T9" fmla="*/ 205 h 409"/>
                <a:gd name="T10" fmla="*/ 272 w 317"/>
                <a:gd name="T11" fmla="*/ 273 h 409"/>
                <a:gd name="T12" fmla="*/ 317 w 317"/>
                <a:gd name="T13" fmla="*/ 341 h 409"/>
                <a:gd name="T14" fmla="*/ 272 w 317"/>
                <a:gd name="T15" fmla="*/ 363 h 409"/>
                <a:gd name="T16" fmla="*/ 249 w 317"/>
                <a:gd name="T17" fmla="*/ 386 h 409"/>
                <a:gd name="T18" fmla="*/ 204 w 317"/>
                <a:gd name="T19" fmla="*/ 409 h 409"/>
                <a:gd name="T20" fmla="*/ 136 w 317"/>
                <a:gd name="T21" fmla="*/ 386 h 409"/>
                <a:gd name="T22" fmla="*/ 90 w 317"/>
                <a:gd name="T23" fmla="*/ 318 h 409"/>
                <a:gd name="T24" fmla="*/ 90 w 317"/>
                <a:gd name="T25" fmla="*/ 273 h 409"/>
                <a:gd name="T26" fmla="*/ 45 w 317"/>
                <a:gd name="T27" fmla="*/ 227 h 409"/>
                <a:gd name="T28" fmla="*/ 45 w 317"/>
                <a:gd name="T29" fmla="*/ 182 h 409"/>
                <a:gd name="T30" fmla="*/ 0 w 317"/>
                <a:gd name="T31" fmla="*/ 159 h 409"/>
                <a:gd name="T32" fmla="*/ 22 w 317"/>
                <a:gd name="T33" fmla="*/ 136 h 409"/>
                <a:gd name="T34" fmla="*/ 45 w 317"/>
                <a:gd name="T35" fmla="*/ 114 h 409"/>
                <a:gd name="T36" fmla="*/ 45 w 317"/>
                <a:gd name="T37" fmla="*/ 91 h 409"/>
                <a:gd name="T38" fmla="*/ 90 w 317"/>
                <a:gd name="T39" fmla="*/ 68 h 409"/>
                <a:gd name="T40" fmla="*/ 68 w 317"/>
                <a:gd name="T41" fmla="*/ 46 h 409"/>
                <a:gd name="T42" fmla="*/ 45 w 317"/>
                <a:gd name="T43" fmla="*/ 0 h 409"/>
                <a:gd name="T44" fmla="*/ 113 w 317"/>
                <a:gd name="T45" fmla="*/ 0 h 409"/>
                <a:gd name="T46" fmla="*/ 249 w 317"/>
                <a:gd name="T47" fmla="*/ 0 h 4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17" h="409">
                  <a:moveTo>
                    <a:pt x="249" y="0"/>
                  </a:moveTo>
                  <a:lnTo>
                    <a:pt x="272" y="91"/>
                  </a:lnTo>
                  <a:lnTo>
                    <a:pt x="227" y="91"/>
                  </a:lnTo>
                  <a:lnTo>
                    <a:pt x="181" y="136"/>
                  </a:lnTo>
                  <a:lnTo>
                    <a:pt x="181" y="205"/>
                  </a:lnTo>
                  <a:lnTo>
                    <a:pt x="272" y="273"/>
                  </a:lnTo>
                  <a:lnTo>
                    <a:pt x="317" y="341"/>
                  </a:lnTo>
                  <a:lnTo>
                    <a:pt x="272" y="363"/>
                  </a:lnTo>
                  <a:lnTo>
                    <a:pt x="249" y="386"/>
                  </a:lnTo>
                  <a:lnTo>
                    <a:pt x="204" y="409"/>
                  </a:lnTo>
                  <a:lnTo>
                    <a:pt x="136" y="386"/>
                  </a:lnTo>
                  <a:lnTo>
                    <a:pt x="90" y="318"/>
                  </a:lnTo>
                  <a:lnTo>
                    <a:pt x="90" y="273"/>
                  </a:lnTo>
                  <a:lnTo>
                    <a:pt x="45" y="227"/>
                  </a:lnTo>
                  <a:lnTo>
                    <a:pt x="45" y="182"/>
                  </a:lnTo>
                  <a:lnTo>
                    <a:pt x="0" y="159"/>
                  </a:lnTo>
                  <a:lnTo>
                    <a:pt x="22" y="136"/>
                  </a:lnTo>
                  <a:lnTo>
                    <a:pt x="45" y="114"/>
                  </a:lnTo>
                  <a:lnTo>
                    <a:pt x="45" y="91"/>
                  </a:lnTo>
                  <a:lnTo>
                    <a:pt x="90" y="68"/>
                  </a:lnTo>
                  <a:lnTo>
                    <a:pt x="68" y="46"/>
                  </a:lnTo>
                  <a:lnTo>
                    <a:pt x="45" y="0"/>
                  </a:lnTo>
                  <a:lnTo>
                    <a:pt x="113" y="0"/>
                  </a:lnTo>
                  <a:lnTo>
                    <a:pt x="249" y="0"/>
                  </a:lnTo>
                  <a:close/>
                </a:path>
              </a:pathLst>
            </a:custGeom>
            <a:grpFill/>
            <a:ln w="12700">
              <a:noFill/>
              <a:miter lim="800000"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152400" h="50800" prst="softRound"/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08" name="Freeform 164"/>
            <p:cNvSpPr>
              <a:spLocks/>
            </p:cNvSpPr>
            <p:nvPr/>
          </p:nvSpPr>
          <p:spPr bwMode="auto">
            <a:xfrm>
              <a:off x="3645461" y="5138778"/>
              <a:ext cx="326322" cy="300891"/>
            </a:xfrm>
            <a:custGeom>
              <a:avLst/>
              <a:gdLst>
                <a:gd name="T0" fmla="*/ 0 w 295"/>
                <a:gd name="T1" fmla="*/ 272 h 272"/>
                <a:gd name="T2" fmla="*/ 204 w 295"/>
                <a:gd name="T3" fmla="*/ 272 h 272"/>
                <a:gd name="T4" fmla="*/ 250 w 295"/>
                <a:gd name="T5" fmla="*/ 204 h 272"/>
                <a:gd name="T6" fmla="*/ 250 w 295"/>
                <a:gd name="T7" fmla="*/ 159 h 272"/>
                <a:gd name="T8" fmla="*/ 295 w 295"/>
                <a:gd name="T9" fmla="*/ 114 h 272"/>
                <a:gd name="T10" fmla="*/ 272 w 295"/>
                <a:gd name="T11" fmla="*/ 46 h 272"/>
                <a:gd name="T12" fmla="*/ 227 w 295"/>
                <a:gd name="T13" fmla="*/ 0 h 272"/>
                <a:gd name="T14" fmla="*/ 182 w 295"/>
                <a:gd name="T15" fmla="*/ 46 h 272"/>
                <a:gd name="T16" fmla="*/ 159 w 295"/>
                <a:gd name="T17" fmla="*/ 136 h 272"/>
                <a:gd name="T18" fmla="*/ 159 w 295"/>
                <a:gd name="T19" fmla="*/ 182 h 272"/>
                <a:gd name="T20" fmla="*/ 114 w 295"/>
                <a:gd name="T21" fmla="*/ 227 h 272"/>
                <a:gd name="T22" fmla="*/ 0 w 295"/>
                <a:gd name="T23" fmla="*/ 272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95" h="272">
                  <a:moveTo>
                    <a:pt x="0" y="272"/>
                  </a:moveTo>
                  <a:lnTo>
                    <a:pt x="204" y="272"/>
                  </a:lnTo>
                  <a:lnTo>
                    <a:pt x="250" y="204"/>
                  </a:lnTo>
                  <a:lnTo>
                    <a:pt x="250" y="159"/>
                  </a:lnTo>
                  <a:lnTo>
                    <a:pt x="295" y="114"/>
                  </a:lnTo>
                  <a:lnTo>
                    <a:pt x="272" y="46"/>
                  </a:lnTo>
                  <a:lnTo>
                    <a:pt x="227" y="0"/>
                  </a:lnTo>
                  <a:lnTo>
                    <a:pt x="182" y="46"/>
                  </a:lnTo>
                  <a:lnTo>
                    <a:pt x="159" y="136"/>
                  </a:lnTo>
                  <a:lnTo>
                    <a:pt x="159" y="182"/>
                  </a:lnTo>
                  <a:lnTo>
                    <a:pt x="114" y="227"/>
                  </a:lnTo>
                  <a:lnTo>
                    <a:pt x="0" y="272"/>
                  </a:lnTo>
                  <a:close/>
                </a:path>
              </a:pathLst>
            </a:custGeom>
            <a:grpFill/>
            <a:ln w="12700">
              <a:noFill/>
              <a:miter lim="800000"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152400" h="50800" prst="softRound"/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09" name="Freeform 165"/>
            <p:cNvSpPr>
              <a:spLocks/>
            </p:cNvSpPr>
            <p:nvPr/>
          </p:nvSpPr>
          <p:spPr bwMode="auto">
            <a:xfrm>
              <a:off x="3695239" y="4737221"/>
              <a:ext cx="401542" cy="577446"/>
            </a:xfrm>
            <a:custGeom>
              <a:avLst/>
              <a:gdLst>
                <a:gd name="T0" fmla="*/ 227 w 363"/>
                <a:gd name="T1" fmla="*/ 114 h 522"/>
                <a:gd name="T2" fmla="*/ 205 w 363"/>
                <a:gd name="T3" fmla="*/ 114 h 522"/>
                <a:gd name="T4" fmla="*/ 205 w 363"/>
                <a:gd name="T5" fmla="*/ 136 h 522"/>
                <a:gd name="T6" fmla="*/ 159 w 363"/>
                <a:gd name="T7" fmla="*/ 136 h 522"/>
                <a:gd name="T8" fmla="*/ 159 w 363"/>
                <a:gd name="T9" fmla="*/ 114 h 522"/>
                <a:gd name="T10" fmla="*/ 137 w 363"/>
                <a:gd name="T11" fmla="*/ 91 h 522"/>
                <a:gd name="T12" fmla="*/ 159 w 363"/>
                <a:gd name="T13" fmla="*/ 68 h 522"/>
                <a:gd name="T14" fmla="*/ 182 w 363"/>
                <a:gd name="T15" fmla="*/ 46 h 522"/>
                <a:gd name="T16" fmla="*/ 159 w 363"/>
                <a:gd name="T17" fmla="*/ 0 h 522"/>
                <a:gd name="T18" fmla="*/ 69 w 363"/>
                <a:gd name="T19" fmla="*/ 23 h 522"/>
                <a:gd name="T20" fmla="*/ 46 w 363"/>
                <a:gd name="T21" fmla="*/ 23 h 522"/>
                <a:gd name="T22" fmla="*/ 46 w 363"/>
                <a:gd name="T23" fmla="*/ 91 h 522"/>
                <a:gd name="T24" fmla="*/ 91 w 363"/>
                <a:gd name="T25" fmla="*/ 91 h 522"/>
                <a:gd name="T26" fmla="*/ 69 w 363"/>
                <a:gd name="T27" fmla="*/ 136 h 522"/>
                <a:gd name="T28" fmla="*/ 0 w 363"/>
                <a:gd name="T29" fmla="*/ 136 h 522"/>
                <a:gd name="T30" fmla="*/ 0 w 363"/>
                <a:gd name="T31" fmla="*/ 182 h 522"/>
                <a:gd name="T32" fmla="*/ 69 w 363"/>
                <a:gd name="T33" fmla="*/ 205 h 522"/>
                <a:gd name="T34" fmla="*/ 91 w 363"/>
                <a:gd name="T35" fmla="*/ 250 h 522"/>
                <a:gd name="T36" fmla="*/ 91 w 363"/>
                <a:gd name="T37" fmla="*/ 318 h 522"/>
                <a:gd name="T38" fmla="*/ 182 w 363"/>
                <a:gd name="T39" fmla="*/ 363 h 522"/>
                <a:gd name="T40" fmla="*/ 227 w 363"/>
                <a:gd name="T41" fmla="*/ 409 h 522"/>
                <a:gd name="T42" fmla="*/ 250 w 363"/>
                <a:gd name="T43" fmla="*/ 477 h 522"/>
                <a:gd name="T44" fmla="*/ 250 w 363"/>
                <a:gd name="T45" fmla="*/ 522 h 522"/>
                <a:gd name="T46" fmla="*/ 341 w 363"/>
                <a:gd name="T47" fmla="*/ 522 h 522"/>
                <a:gd name="T48" fmla="*/ 363 w 363"/>
                <a:gd name="T49" fmla="*/ 477 h 522"/>
                <a:gd name="T50" fmla="*/ 318 w 363"/>
                <a:gd name="T51" fmla="*/ 454 h 522"/>
                <a:gd name="T52" fmla="*/ 295 w 363"/>
                <a:gd name="T53" fmla="*/ 363 h 522"/>
                <a:gd name="T54" fmla="*/ 341 w 363"/>
                <a:gd name="T55" fmla="*/ 318 h 522"/>
                <a:gd name="T56" fmla="*/ 341 w 363"/>
                <a:gd name="T57" fmla="*/ 273 h 522"/>
                <a:gd name="T58" fmla="*/ 318 w 363"/>
                <a:gd name="T59" fmla="*/ 227 h 522"/>
                <a:gd name="T60" fmla="*/ 227 w 363"/>
                <a:gd name="T61" fmla="*/ 205 h 522"/>
                <a:gd name="T62" fmla="*/ 227 w 363"/>
                <a:gd name="T63" fmla="*/ 114 h 5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363" h="522">
                  <a:moveTo>
                    <a:pt x="227" y="114"/>
                  </a:moveTo>
                  <a:lnTo>
                    <a:pt x="205" y="114"/>
                  </a:lnTo>
                  <a:lnTo>
                    <a:pt x="205" y="136"/>
                  </a:lnTo>
                  <a:lnTo>
                    <a:pt x="159" y="136"/>
                  </a:lnTo>
                  <a:lnTo>
                    <a:pt x="159" y="114"/>
                  </a:lnTo>
                  <a:lnTo>
                    <a:pt x="137" y="91"/>
                  </a:lnTo>
                  <a:lnTo>
                    <a:pt x="159" y="68"/>
                  </a:lnTo>
                  <a:lnTo>
                    <a:pt x="182" y="46"/>
                  </a:lnTo>
                  <a:lnTo>
                    <a:pt x="159" y="0"/>
                  </a:lnTo>
                  <a:lnTo>
                    <a:pt x="69" y="23"/>
                  </a:lnTo>
                  <a:lnTo>
                    <a:pt x="46" y="23"/>
                  </a:lnTo>
                  <a:lnTo>
                    <a:pt x="46" y="91"/>
                  </a:lnTo>
                  <a:lnTo>
                    <a:pt x="91" y="91"/>
                  </a:lnTo>
                  <a:lnTo>
                    <a:pt x="69" y="136"/>
                  </a:lnTo>
                  <a:lnTo>
                    <a:pt x="0" y="136"/>
                  </a:lnTo>
                  <a:lnTo>
                    <a:pt x="0" y="182"/>
                  </a:lnTo>
                  <a:lnTo>
                    <a:pt x="69" y="205"/>
                  </a:lnTo>
                  <a:lnTo>
                    <a:pt x="91" y="250"/>
                  </a:lnTo>
                  <a:lnTo>
                    <a:pt x="91" y="318"/>
                  </a:lnTo>
                  <a:lnTo>
                    <a:pt x="182" y="363"/>
                  </a:lnTo>
                  <a:lnTo>
                    <a:pt x="227" y="409"/>
                  </a:lnTo>
                  <a:lnTo>
                    <a:pt x="250" y="477"/>
                  </a:lnTo>
                  <a:lnTo>
                    <a:pt x="250" y="522"/>
                  </a:lnTo>
                  <a:lnTo>
                    <a:pt x="341" y="522"/>
                  </a:lnTo>
                  <a:lnTo>
                    <a:pt x="363" y="477"/>
                  </a:lnTo>
                  <a:lnTo>
                    <a:pt x="318" y="454"/>
                  </a:lnTo>
                  <a:lnTo>
                    <a:pt x="295" y="363"/>
                  </a:lnTo>
                  <a:lnTo>
                    <a:pt x="341" y="318"/>
                  </a:lnTo>
                  <a:lnTo>
                    <a:pt x="341" y="273"/>
                  </a:lnTo>
                  <a:lnTo>
                    <a:pt x="318" y="227"/>
                  </a:lnTo>
                  <a:lnTo>
                    <a:pt x="227" y="205"/>
                  </a:lnTo>
                  <a:lnTo>
                    <a:pt x="227" y="114"/>
                  </a:lnTo>
                  <a:close/>
                </a:path>
              </a:pathLst>
            </a:custGeom>
            <a:grpFill/>
            <a:ln w="12700">
              <a:noFill/>
              <a:miter lim="800000"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152400" h="50800" prst="softRound"/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10" name="Freeform 166"/>
            <p:cNvSpPr>
              <a:spLocks/>
            </p:cNvSpPr>
            <p:nvPr/>
          </p:nvSpPr>
          <p:spPr bwMode="auto">
            <a:xfrm>
              <a:off x="3394359" y="4712885"/>
              <a:ext cx="502205" cy="576339"/>
            </a:xfrm>
            <a:custGeom>
              <a:avLst/>
              <a:gdLst>
                <a:gd name="T0" fmla="*/ 386 w 454"/>
                <a:gd name="T1" fmla="*/ 521 h 521"/>
                <a:gd name="T2" fmla="*/ 409 w 454"/>
                <a:gd name="T3" fmla="*/ 431 h 521"/>
                <a:gd name="T4" fmla="*/ 454 w 454"/>
                <a:gd name="T5" fmla="*/ 385 h 521"/>
                <a:gd name="T6" fmla="*/ 363 w 454"/>
                <a:gd name="T7" fmla="*/ 340 h 521"/>
                <a:gd name="T8" fmla="*/ 363 w 454"/>
                <a:gd name="T9" fmla="*/ 272 h 521"/>
                <a:gd name="T10" fmla="*/ 341 w 454"/>
                <a:gd name="T11" fmla="*/ 227 h 521"/>
                <a:gd name="T12" fmla="*/ 272 w 454"/>
                <a:gd name="T13" fmla="*/ 204 h 521"/>
                <a:gd name="T14" fmla="*/ 272 w 454"/>
                <a:gd name="T15" fmla="*/ 158 h 521"/>
                <a:gd name="T16" fmla="*/ 341 w 454"/>
                <a:gd name="T17" fmla="*/ 158 h 521"/>
                <a:gd name="T18" fmla="*/ 363 w 454"/>
                <a:gd name="T19" fmla="*/ 113 h 521"/>
                <a:gd name="T20" fmla="*/ 318 w 454"/>
                <a:gd name="T21" fmla="*/ 113 h 521"/>
                <a:gd name="T22" fmla="*/ 318 w 454"/>
                <a:gd name="T23" fmla="*/ 45 h 521"/>
                <a:gd name="T24" fmla="*/ 272 w 454"/>
                <a:gd name="T25" fmla="*/ 22 h 521"/>
                <a:gd name="T26" fmla="*/ 227 w 454"/>
                <a:gd name="T27" fmla="*/ 22 h 521"/>
                <a:gd name="T28" fmla="*/ 182 w 454"/>
                <a:gd name="T29" fmla="*/ 0 h 521"/>
                <a:gd name="T30" fmla="*/ 136 w 454"/>
                <a:gd name="T31" fmla="*/ 22 h 521"/>
                <a:gd name="T32" fmla="*/ 136 w 454"/>
                <a:gd name="T33" fmla="*/ 68 h 521"/>
                <a:gd name="T34" fmla="*/ 136 w 454"/>
                <a:gd name="T35" fmla="*/ 158 h 521"/>
                <a:gd name="T36" fmla="*/ 91 w 454"/>
                <a:gd name="T37" fmla="*/ 181 h 521"/>
                <a:gd name="T38" fmla="*/ 0 w 454"/>
                <a:gd name="T39" fmla="*/ 295 h 521"/>
                <a:gd name="T40" fmla="*/ 0 w 454"/>
                <a:gd name="T41" fmla="*/ 340 h 521"/>
                <a:gd name="T42" fmla="*/ 23 w 454"/>
                <a:gd name="T43" fmla="*/ 363 h 521"/>
                <a:gd name="T44" fmla="*/ 23 w 454"/>
                <a:gd name="T45" fmla="*/ 408 h 521"/>
                <a:gd name="T46" fmla="*/ 46 w 454"/>
                <a:gd name="T47" fmla="*/ 385 h 521"/>
                <a:gd name="T48" fmla="*/ 91 w 454"/>
                <a:gd name="T49" fmla="*/ 385 h 521"/>
                <a:gd name="T50" fmla="*/ 114 w 454"/>
                <a:gd name="T51" fmla="*/ 408 h 521"/>
                <a:gd name="T52" fmla="*/ 114 w 454"/>
                <a:gd name="T53" fmla="*/ 385 h 521"/>
                <a:gd name="T54" fmla="*/ 182 w 454"/>
                <a:gd name="T55" fmla="*/ 408 h 521"/>
                <a:gd name="T56" fmla="*/ 182 w 454"/>
                <a:gd name="T57" fmla="*/ 453 h 521"/>
                <a:gd name="T58" fmla="*/ 250 w 454"/>
                <a:gd name="T59" fmla="*/ 499 h 521"/>
                <a:gd name="T60" fmla="*/ 295 w 454"/>
                <a:gd name="T61" fmla="*/ 499 h 521"/>
                <a:gd name="T62" fmla="*/ 318 w 454"/>
                <a:gd name="T63" fmla="*/ 476 h 521"/>
                <a:gd name="T64" fmla="*/ 341 w 454"/>
                <a:gd name="T65" fmla="*/ 476 h 521"/>
                <a:gd name="T66" fmla="*/ 363 w 454"/>
                <a:gd name="T67" fmla="*/ 499 h 521"/>
                <a:gd name="T68" fmla="*/ 386 w 454"/>
                <a:gd name="T69" fmla="*/ 521 h 5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54" h="521">
                  <a:moveTo>
                    <a:pt x="386" y="521"/>
                  </a:moveTo>
                  <a:lnTo>
                    <a:pt x="409" y="431"/>
                  </a:lnTo>
                  <a:lnTo>
                    <a:pt x="454" y="385"/>
                  </a:lnTo>
                  <a:lnTo>
                    <a:pt x="363" y="340"/>
                  </a:lnTo>
                  <a:lnTo>
                    <a:pt x="363" y="272"/>
                  </a:lnTo>
                  <a:lnTo>
                    <a:pt x="341" y="227"/>
                  </a:lnTo>
                  <a:lnTo>
                    <a:pt x="272" y="204"/>
                  </a:lnTo>
                  <a:lnTo>
                    <a:pt x="272" y="158"/>
                  </a:lnTo>
                  <a:lnTo>
                    <a:pt x="341" y="158"/>
                  </a:lnTo>
                  <a:lnTo>
                    <a:pt x="363" y="113"/>
                  </a:lnTo>
                  <a:lnTo>
                    <a:pt x="318" y="113"/>
                  </a:lnTo>
                  <a:lnTo>
                    <a:pt x="318" y="45"/>
                  </a:lnTo>
                  <a:lnTo>
                    <a:pt x="272" y="22"/>
                  </a:lnTo>
                  <a:lnTo>
                    <a:pt x="227" y="22"/>
                  </a:lnTo>
                  <a:lnTo>
                    <a:pt x="182" y="0"/>
                  </a:lnTo>
                  <a:lnTo>
                    <a:pt x="136" y="22"/>
                  </a:lnTo>
                  <a:lnTo>
                    <a:pt x="136" y="68"/>
                  </a:lnTo>
                  <a:lnTo>
                    <a:pt x="136" y="158"/>
                  </a:lnTo>
                  <a:lnTo>
                    <a:pt x="91" y="181"/>
                  </a:lnTo>
                  <a:lnTo>
                    <a:pt x="0" y="295"/>
                  </a:lnTo>
                  <a:lnTo>
                    <a:pt x="0" y="340"/>
                  </a:lnTo>
                  <a:lnTo>
                    <a:pt x="23" y="363"/>
                  </a:lnTo>
                  <a:lnTo>
                    <a:pt x="23" y="408"/>
                  </a:lnTo>
                  <a:lnTo>
                    <a:pt x="46" y="385"/>
                  </a:lnTo>
                  <a:lnTo>
                    <a:pt x="91" y="385"/>
                  </a:lnTo>
                  <a:lnTo>
                    <a:pt x="114" y="408"/>
                  </a:lnTo>
                  <a:lnTo>
                    <a:pt x="114" y="385"/>
                  </a:lnTo>
                  <a:lnTo>
                    <a:pt x="182" y="408"/>
                  </a:lnTo>
                  <a:lnTo>
                    <a:pt x="182" y="453"/>
                  </a:lnTo>
                  <a:lnTo>
                    <a:pt x="250" y="499"/>
                  </a:lnTo>
                  <a:lnTo>
                    <a:pt x="295" y="499"/>
                  </a:lnTo>
                  <a:lnTo>
                    <a:pt x="318" y="476"/>
                  </a:lnTo>
                  <a:lnTo>
                    <a:pt x="341" y="476"/>
                  </a:lnTo>
                  <a:lnTo>
                    <a:pt x="363" y="499"/>
                  </a:lnTo>
                  <a:lnTo>
                    <a:pt x="386" y="521"/>
                  </a:lnTo>
                  <a:close/>
                </a:path>
              </a:pathLst>
            </a:custGeom>
            <a:grpFill/>
            <a:ln w="12700">
              <a:noFill/>
              <a:miter lim="800000"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152400" h="50800" prst="softRound"/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4" name="グループ化 3"/>
          <p:cNvGrpSpPr/>
          <p:nvPr/>
        </p:nvGrpSpPr>
        <p:grpSpPr>
          <a:xfrm>
            <a:off x="1965177" y="4612219"/>
            <a:ext cx="1579622" cy="727891"/>
            <a:chOff x="1965177" y="4612219"/>
            <a:chExt cx="1579622" cy="727891"/>
          </a:xfrm>
          <a:solidFill>
            <a:srgbClr val="FF9900"/>
          </a:solidFill>
        </p:grpSpPr>
        <p:sp>
          <p:nvSpPr>
            <p:cNvPr id="6288" name="Freeform 144"/>
            <p:cNvSpPr>
              <a:spLocks/>
            </p:cNvSpPr>
            <p:nvPr/>
          </p:nvSpPr>
          <p:spPr bwMode="auto">
            <a:xfrm>
              <a:off x="1965177" y="4913110"/>
              <a:ext cx="526541" cy="427000"/>
            </a:xfrm>
            <a:custGeom>
              <a:avLst/>
              <a:gdLst>
                <a:gd name="T0" fmla="*/ 340 w 476"/>
                <a:gd name="T1" fmla="*/ 0 h 386"/>
                <a:gd name="T2" fmla="*/ 317 w 476"/>
                <a:gd name="T3" fmla="*/ 0 h 386"/>
                <a:gd name="T4" fmla="*/ 294 w 476"/>
                <a:gd name="T5" fmla="*/ 46 h 386"/>
                <a:gd name="T6" fmla="*/ 249 w 476"/>
                <a:gd name="T7" fmla="*/ 46 h 386"/>
                <a:gd name="T8" fmla="*/ 226 w 476"/>
                <a:gd name="T9" fmla="*/ 91 h 386"/>
                <a:gd name="T10" fmla="*/ 136 w 476"/>
                <a:gd name="T11" fmla="*/ 91 h 386"/>
                <a:gd name="T12" fmla="*/ 90 w 476"/>
                <a:gd name="T13" fmla="*/ 46 h 386"/>
                <a:gd name="T14" fmla="*/ 68 w 476"/>
                <a:gd name="T15" fmla="*/ 68 h 386"/>
                <a:gd name="T16" fmla="*/ 22 w 476"/>
                <a:gd name="T17" fmla="*/ 68 h 386"/>
                <a:gd name="T18" fmla="*/ 22 w 476"/>
                <a:gd name="T19" fmla="*/ 91 h 386"/>
                <a:gd name="T20" fmla="*/ 22 w 476"/>
                <a:gd name="T21" fmla="*/ 136 h 386"/>
                <a:gd name="T22" fmla="*/ 0 w 476"/>
                <a:gd name="T23" fmla="*/ 159 h 386"/>
                <a:gd name="T24" fmla="*/ 0 w 476"/>
                <a:gd name="T25" fmla="*/ 227 h 386"/>
                <a:gd name="T26" fmla="*/ 45 w 476"/>
                <a:gd name="T27" fmla="*/ 204 h 386"/>
                <a:gd name="T28" fmla="*/ 90 w 476"/>
                <a:gd name="T29" fmla="*/ 250 h 386"/>
                <a:gd name="T30" fmla="*/ 90 w 476"/>
                <a:gd name="T31" fmla="*/ 272 h 386"/>
                <a:gd name="T32" fmla="*/ 136 w 476"/>
                <a:gd name="T33" fmla="*/ 272 h 386"/>
                <a:gd name="T34" fmla="*/ 158 w 476"/>
                <a:gd name="T35" fmla="*/ 250 h 386"/>
                <a:gd name="T36" fmla="*/ 181 w 476"/>
                <a:gd name="T37" fmla="*/ 272 h 386"/>
                <a:gd name="T38" fmla="*/ 204 w 476"/>
                <a:gd name="T39" fmla="*/ 250 h 386"/>
                <a:gd name="T40" fmla="*/ 204 w 476"/>
                <a:gd name="T41" fmla="*/ 272 h 386"/>
                <a:gd name="T42" fmla="*/ 226 w 476"/>
                <a:gd name="T43" fmla="*/ 250 h 386"/>
                <a:gd name="T44" fmla="*/ 294 w 476"/>
                <a:gd name="T45" fmla="*/ 272 h 386"/>
                <a:gd name="T46" fmla="*/ 317 w 476"/>
                <a:gd name="T47" fmla="*/ 272 h 386"/>
                <a:gd name="T48" fmla="*/ 362 w 476"/>
                <a:gd name="T49" fmla="*/ 340 h 386"/>
                <a:gd name="T50" fmla="*/ 408 w 476"/>
                <a:gd name="T51" fmla="*/ 386 h 386"/>
                <a:gd name="T52" fmla="*/ 408 w 476"/>
                <a:gd name="T53" fmla="*/ 340 h 386"/>
                <a:gd name="T54" fmla="*/ 453 w 476"/>
                <a:gd name="T55" fmla="*/ 340 h 386"/>
                <a:gd name="T56" fmla="*/ 453 w 476"/>
                <a:gd name="T57" fmla="*/ 295 h 386"/>
                <a:gd name="T58" fmla="*/ 476 w 476"/>
                <a:gd name="T59" fmla="*/ 272 h 386"/>
                <a:gd name="T60" fmla="*/ 476 w 476"/>
                <a:gd name="T61" fmla="*/ 227 h 386"/>
                <a:gd name="T62" fmla="*/ 453 w 476"/>
                <a:gd name="T63" fmla="*/ 182 h 386"/>
                <a:gd name="T64" fmla="*/ 453 w 476"/>
                <a:gd name="T65" fmla="*/ 114 h 386"/>
                <a:gd name="T66" fmla="*/ 430 w 476"/>
                <a:gd name="T67" fmla="*/ 159 h 386"/>
                <a:gd name="T68" fmla="*/ 385 w 476"/>
                <a:gd name="T69" fmla="*/ 182 h 386"/>
                <a:gd name="T70" fmla="*/ 340 w 476"/>
                <a:gd name="T71" fmla="*/ 159 h 386"/>
                <a:gd name="T72" fmla="*/ 362 w 476"/>
                <a:gd name="T73" fmla="*/ 114 h 386"/>
                <a:gd name="T74" fmla="*/ 317 w 476"/>
                <a:gd name="T75" fmla="*/ 91 h 386"/>
                <a:gd name="T76" fmla="*/ 340 w 476"/>
                <a:gd name="T77" fmla="*/ 46 h 386"/>
                <a:gd name="T78" fmla="*/ 340 w 476"/>
                <a:gd name="T79" fmla="*/ 0 h 3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476" h="386">
                  <a:moveTo>
                    <a:pt x="340" y="0"/>
                  </a:moveTo>
                  <a:lnTo>
                    <a:pt x="317" y="0"/>
                  </a:lnTo>
                  <a:lnTo>
                    <a:pt x="294" y="46"/>
                  </a:lnTo>
                  <a:lnTo>
                    <a:pt x="249" y="46"/>
                  </a:lnTo>
                  <a:lnTo>
                    <a:pt x="226" y="91"/>
                  </a:lnTo>
                  <a:lnTo>
                    <a:pt x="136" y="91"/>
                  </a:lnTo>
                  <a:lnTo>
                    <a:pt x="90" y="46"/>
                  </a:lnTo>
                  <a:lnTo>
                    <a:pt x="68" y="68"/>
                  </a:lnTo>
                  <a:lnTo>
                    <a:pt x="22" y="68"/>
                  </a:lnTo>
                  <a:lnTo>
                    <a:pt x="22" y="91"/>
                  </a:lnTo>
                  <a:lnTo>
                    <a:pt x="22" y="136"/>
                  </a:lnTo>
                  <a:lnTo>
                    <a:pt x="0" y="159"/>
                  </a:lnTo>
                  <a:lnTo>
                    <a:pt x="0" y="227"/>
                  </a:lnTo>
                  <a:lnTo>
                    <a:pt x="45" y="204"/>
                  </a:lnTo>
                  <a:lnTo>
                    <a:pt x="90" y="250"/>
                  </a:lnTo>
                  <a:lnTo>
                    <a:pt x="90" y="272"/>
                  </a:lnTo>
                  <a:lnTo>
                    <a:pt x="136" y="272"/>
                  </a:lnTo>
                  <a:lnTo>
                    <a:pt x="158" y="250"/>
                  </a:lnTo>
                  <a:lnTo>
                    <a:pt x="181" y="272"/>
                  </a:lnTo>
                  <a:lnTo>
                    <a:pt x="204" y="250"/>
                  </a:lnTo>
                  <a:lnTo>
                    <a:pt x="204" y="272"/>
                  </a:lnTo>
                  <a:lnTo>
                    <a:pt x="226" y="250"/>
                  </a:lnTo>
                  <a:lnTo>
                    <a:pt x="294" y="272"/>
                  </a:lnTo>
                  <a:lnTo>
                    <a:pt x="317" y="272"/>
                  </a:lnTo>
                  <a:lnTo>
                    <a:pt x="362" y="340"/>
                  </a:lnTo>
                  <a:lnTo>
                    <a:pt x="408" y="386"/>
                  </a:lnTo>
                  <a:lnTo>
                    <a:pt x="408" y="340"/>
                  </a:lnTo>
                  <a:lnTo>
                    <a:pt x="453" y="340"/>
                  </a:lnTo>
                  <a:lnTo>
                    <a:pt x="453" y="295"/>
                  </a:lnTo>
                  <a:lnTo>
                    <a:pt x="476" y="272"/>
                  </a:lnTo>
                  <a:lnTo>
                    <a:pt x="476" y="227"/>
                  </a:lnTo>
                  <a:lnTo>
                    <a:pt x="453" y="182"/>
                  </a:lnTo>
                  <a:lnTo>
                    <a:pt x="453" y="114"/>
                  </a:lnTo>
                  <a:lnTo>
                    <a:pt x="430" y="159"/>
                  </a:lnTo>
                  <a:lnTo>
                    <a:pt x="385" y="182"/>
                  </a:lnTo>
                  <a:lnTo>
                    <a:pt x="340" y="159"/>
                  </a:lnTo>
                  <a:lnTo>
                    <a:pt x="362" y="114"/>
                  </a:lnTo>
                  <a:lnTo>
                    <a:pt x="317" y="91"/>
                  </a:lnTo>
                  <a:lnTo>
                    <a:pt x="340" y="46"/>
                  </a:lnTo>
                  <a:lnTo>
                    <a:pt x="340" y="0"/>
                  </a:lnTo>
                  <a:close/>
                </a:path>
              </a:pathLst>
            </a:custGeom>
            <a:grpFill/>
            <a:ln w="12700">
              <a:noFill/>
              <a:miter lim="800000"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152400" h="50800" prst="softRound"/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89" name="Freeform 145"/>
            <p:cNvSpPr>
              <a:spLocks/>
            </p:cNvSpPr>
            <p:nvPr/>
          </p:nvSpPr>
          <p:spPr bwMode="auto">
            <a:xfrm>
              <a:off x="2315835" y="4612219"/>
              <a:ext cx="777643" cy="502223"/>
            </a:xfrm>
            <a:custGeom>
              <a:avLst/>
              <a:gdLst>
                <a:gd name="T0" fmla="*/ 23 w 703"/>
                <a:gd name="T1" fmla="*/ 272 h 454"/>
                <a:gd name="T2" fmla="*/ 23 w 703"/>
                <a:gd name="T3" fmla="*/ 318 h 454"/>
                <a:gd name="T4" fmla="*/ 0 w 703"/>
                <a:gd name="T5" fmla="*/ 363 h 454"/>
                <a:gd name="T6" fmla="*/ 45 w 703"/>
                <a:gd name="T7" fmla="*/ 386 h 454"/>
                <a:gd name="T8" fmla="*/ 23 w 703"/>
                <a:gd name="T9" fmla="*/ 431 h 454"/>
                <a:gd name="T10" fmla="*/ 68 w 703"/>
                <a:gd name="T11" fmla="*/ 454 h 454"/>
                <a:gd name="T12" fmla="*/ 113 w 703"/>
                <a:gd name="T13" fmla="*/ 431 h 454"/>
                <a:gd name="T14" fmla="*/ 136 w 703"/>
                <a:gd name="T15" fmla="*/ 386 h 454"/>
                <a:gd name="T16" fmla="*/ 182 w 703"/>
                <a:gd name="T17" fmla="*/ 318 h 454"/>
                <a:gd name="T18" fmla="*/ 204 w 703"/>
                <a:gd name="T19" fmla="*/ 295 h 454"/>
                <a:gd name="T20" fmla="*/ 272 w 703"/>
                <a:gd name="T21" fmla="*/ 272 h 454"/>
                <a:gd name="T22" fmla="*/ 340 w 703"/>
                <a:gd name="T23" fmla="*/ 272 h 454"/>
                <a:gd name="T24" fmla="*/ 408 w 703"/>
                <a:gd name="T25" fmla="*/ 295 h 454"/>
                <a:gd name="T26" fmla="*/ 408 w 703"/>
                <a:gd name="T27" fmla="*/ 272 h 454"/>
                <a:gd name="T28" fmla="*/ 408 w 703"/>
                <a:gd name="T29" fmla="*/ 249 h 454"/>
                <a:gd name="T30" fmla="*/ 454 w 703"/>
                <a:gd name="T31" fmla="*/ 227 h 454"/>
                <a:gd name="T32" fmla="*/ 499 w 703"/>
                <a:gd name="T33" fmla="*/ 181 h 454"/>
                <a:gd name="T34" fmla="*/ 567 w 703"/>
                <a:gd name="T35" fmla="*/ 227 h 454"/>
                <a:gd name="T36" fmla="*/ 590 w 703"/>
                <a:gd name="T37" fmla="*/ 227 h 454"/>
                <a:gd name="T38" fmla="*/ 612 w 703"/>
                <a:gd name="T39" fmla="*/ 159 h 454"/>
                <a:gd name="T40" fmla="*/ 680 w 703"/>
                <a:gd name="T41" fmla="*/ 159 h 454"/>
                <a:gd name="T42" fmla="*/ 703 w 703"/>
                <a:gd name="T43" fmla="*/ 91 h 454"/>
                <a:gd name="T44" fmla="*/ 635 w 703"/>
                <a:gd name="T45" fmla="*/ 68 h 454"/>
                <a:gd name="T46" fmla="*/ 635 w 703"/>
                <a:gd name="T47" fmla="*/ 23 h 454"/>
                <a:gd name="T48" fmla="*/ 680 w 703"/>
                <a:gd name="T49" fmla="*/ 23 h 454"/>
                <a:gd name="T50" fmla="*/ 635 w 703"/>
                <a:gd name="T51" fmla="*/ 0 h 454"/>
                <a:gd name="T52" fmla="*/ 590 w 703"/>
                <a:gd name="T53" fmla="*/ 23 h 454"/>
                <a:gd name="T54" fmla="*/ 522 w 703"/>
                <a:gd name="T55" fmla="*/ 0 h 454"/>
                <a:gd name="T56" fmla="*/ 499 w 703"/>
                <a:gd name="T57" fmla="*/ 23 h 454"/>
                <a:gd name="T58" fmla="*/ 454 w 703"/>
                <a:gd name="T59" fmla="*/ 23 h 454"/>
                <a:gd name="T60" fmla="*/ 476 w 703"/>
                <a:gd name="T61" fmla="*/ 45 h 454"/>
                <a:gd name="T62" fmla="*/ 454 w 703"/>
                <a:gd name="T63" fmla="*/ 91 h 454"/>
                <a:gd name="T64" fmla="*/ 363 w 703"/>
                <a:gd name="T65" fmla="*/ 113 h 454"/>
                <a:gd name="T66" fmla="*/ 272 w 703"/>
                <a:gd name="T67" fmla="*/ 159 h 454"/>
                <a:gd name="T68" fmla="*/ 159 w 703"/>
                <a:gd name="T69" fmla="*/ 227 h 454"/>
                <a:gd name="T70" fmla="*/ 113 w 703"/>
                <a:gd name="T71" fmla="*/ 249 h 454"/>
                <a:gd name="T72" fmla="*/ 91 w 703"/>
                <a:gd name="T73" fmla="*/ 272 h 454"/>
                <a:gd name="T74" fmla="*/ 23 w 703"/>
                <a:gd name="T75" fmla="*/ 272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03" h="454">
                  <a:moveTo>
                    <a:pt x="23" y="272"/>
                  </a:moveTo>
                  <a:lnTo>
                    <a:pt x="23" y="318"/>
                  </a:lnTo>
                  <a:lnTo>
                    <a:pt x="0" y="363"/>
                  </a:lnTo>
                  <a:lnTo>
                    <a:pt x="45" y="386"/>
                  </a:lnTo>
                  <a:lnTo>
                    <a:pt x="23" y="431"/>
                  </a:lnTo>
                  <a:lnTo>
                    <a:pt x="68" y="454"/>
                  </a:lnTo>
                  <a:lnTo>
                    <a:pt x="113" y="431"/>
                  </a:lnTo>
                  <a:lnTo>
                    <a:pt x="136" y="386"/>
                  </a:lnTo>
                  <a:lnTo>
                    <a:pt x="182" y="318"/>
                  </a:lnTo>
                  <a:lnTo>
                    <a:pt x="204" y="295"/>
                  </a:lnTo>
                  <a:lnTo>
                    <a:pt x="272" y="272"/>
                  </a:lnTo>
                  <a:lnTo>
                    <a:pt x="340" y="272"/>
                  </a:lnTo>
                  <a:lnTo>
                    <a:pt x="408" y="295"/>
                  </a:lnTo>
                  <a:lnTo>
                    <a:pt x="408" y="272"/>
                  </a:lnTo>
                  <a:lnTo>
                    <a:pt x="408" y="249"/>
                  </a:lnTo>
                  <a:lnTo>
                    <a:pt x="454" y="227"/>
                  </a:lnTo>
                  <a:lnTo>
                    <a:pt x="499" y="181"/>
                  </a:lnTo>
                  <a:lnTo>
                    <a:pt x="567" y="227"/>
                  </a:lnTo>
                  <a:lnTo>
                    <a:pt x="590" y="227"/>
                  </a:lnTo>
                  <a:lnTo>
                    <a:pt x="612" y="159"/>
                  </a:lnTo>
                  <a:lnTo>
                    <a:pt x="680" y="159"/>
                  </a:lnTo>
                  <a:lnTo>
                    <a:pt x="703" y="91"/>
                  </a:lnTo>
                  <a:lnTo>
                    <a:pt x="635" y="68"/>
                  </a:lnTo>
                  <a:lnTo>
                    <a:pt x="635" y="23"/>
                  </a:lnTo>
                  <a:lnTo>
                    <a:pt x="680" y="23"/>
                  </a:lnTo>
                  <a:lnTo>
                    <a:pt x="635" y="0"/>
                  </a:lnTo>
                  <a:lnTo>
                    <a:pt x="590" y="23"/>
                  </a:lnTo>
                  <a:lnTo>
                    <a:pt x="522" y="0"/>
                  </a:lnTo>
                  <a:lnTo>
                    <a:pt x="499" y="23"/>
                  </a:lnTo>
                  <a:lnTo>
                    <a:pt x="454" y="23"/>
                  </a:lnTo>
                  <a:lnTo>
                    <a:pt x="476" y="45"/>
                  </a:lnTo>
                  <a:lnTo>
                    <a:pt x="454" y="91"/>
                  </a:lnTo>
                  <a:lnTo>
                    <a:pt x="363" y="113"/>
                  </a:lnTo>
                  <a:lnTo>
                    <a:pt x="272" y="159"/>
                  </a:lnTo>
                  <a:lnTo>
                    <a:pt x="159" y="227"/>
                  </a:lnTo>
                  <a:lnTo>
                    <a:pt x="113" y="249"/>
                  </a:lnTo>
                  <a:lnTo>
                    <a:pt x="91" y="272"/>
                  </a:lnTo>
                  <a:lnTo>
                    <a:pt x="23" y="272"/>
                  </a:lnTo>
                  <a:close/>
                </a:path>
              </a:pathLst>
            </a:custGeom>
            <a:grpFill/>
            <a:ln w="12700">
              <a:noFill/>
              <a:miter lim="800000"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152400" h="50800" prst="softRound"/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11" name="Freeform 167"/>
            <p:cNvSpPr>
              <a:spLocks/>
            </p:cNvSpPr>
            <p:nvPr/>
          </p:nvSpPr>
          <p:spPr bwMode="auto">
            <a:xfrm>
              <a:off x="2968480" y="4687442"/>
              <a:ext cx="576319" cy="225668"/>
            </a:xfrm>
            <a:custGeom>
              <a:avLst/>
              <a:gdLst>
                <a:gd name="T0" fmla="*/ 521 w 521"/>
                <a:gd name="T1" fmla="*/ 45 h 204"/>
                <a:gd name="T2" fmla="*/ 521 w 521"/>
                <a:gd name="T3" fmla="*/ 181 h 204"/>
                <a:gd name="T4" fmla="*/ 476 w 521"/>
                <a:gd name="T5" fmla="*/ 204 h 204"/>
                <a:gd name="T6" fmla="*/ 385 w 521"/>
                <a:gd name="T7" fmla="*/ 204 h 204"/>
                <a:gd name="T8" fmla="*/ 385 w 521"/>
                <a:gd name="T9" fmla="*/ 159 h 204"/>
                <a:gd name="T10" fmla="*/ 363 w 521"/>
                <a:gd name="T11" fmla="*/ 136 h 204"/>
                <a:gd name="T12" fmla="*/ 317 w 521"/>
                <a:gd name="T13" fmla="*/ 113 h 204"/>
                <a:gd name="T14" fmla="*/ 272 w 521"/>
                <a:gd name="T15" fmla="*/ 136 h 204"/>
                <a:gd name="T16" fmla="*/ 249 w 521"/>
                <a:gd name="T17" fmla="*/ 113 h 204"/>
                <a:gd name="T18" fmla="*/ 204 w 521"/>
                <a:gd name="T19" fmla="*/ 91 h 204"/>
                <a:gd name="T20" fmla="*/ 159 w 521"/>
                <a:gd name="T21" fmla="*/ 136 h 204"/>
                <a:gd name="T22" fmla="*/ 90 w 521"/>
                <a:gd name="T23" fmla="*/ 159 h 204"/>
                <a:gd name="T24" fmla="*/ 45 w 521"/>
                <a:gd name="T25" fmla="*/ 159 h 204"/>
                <a:gd name="T26" fmla="*/ 0 w 521"/>
                <a:gd name="T27" fmla="*/ 159 h 204"/>
                <a:gd name="T28" fmla="*/ 22 w 521"/>
                <a:gd name="T29" fmla="*/ 91 h 204"/>
                <a:gd name="T30" fmla="*/ 90 w 521"/>
                <a:gd name="T31" fmla="*/ 91 h 204"/>
                <a:gd name="T32" fmla="*/ 113 w 521"/>
                <a:gd name="T33" fmla="*/ 23 h 204"/>
                <a:gd name="T34" fmla="*/ 136 w 521"/>
                <a:gd name="T35" fmla="*/ 23 h 204"/>
                <a:gd name="T36" fmla="*/ 181 w 521"/>
                <a:gd name="T37" fmla="*/ 0 h 204"/>
                <a:gd name="T38" fmla="*/ 204 w 521"/>
                <a:gd name="T39" fmla="*/ 0 h 204"/>
                <a:gd name="T40" fmla="*/ 272 w 521"/>
                <a:gd name="T41" fmla="*/ 45 h 204"/>
                <a:gd name="T42" fmla="*/ 385 w 521"/>
                <a:gd name="T43" fmla="*/ 68 h 204"/>
                <a:gd name="T44" fmla="*/ 476 w 521"/>
                <a:gd name="T45" fmla="*/ 68 h 204"/>
                <a:gd name="T46" fmla="*/ 521 w 521"/>
                <a:gd name="T47" fmla="*/ 45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521" h="204">
                  <a:moveTo>
                    <a:pt x="521" y="45"/>
                  </a:moveTo>
                  <a:lnTo>
                    <a:pt x="521" y="181"/>
                  </a:lnTo>
                  <a:lnTo>
                    <a:pt x="476" y="204"/>
                  </a:lnTo>
                  <a:lnTo>
                    <a:pt x="385" y="204"/>
                  </a:lnTo>
                  <a:lnTo>
                    <a:pt x="385" y="159"/>
                  </a:lnTo>
                  <a:lnTo>
                    <a:pt x="363" y="136"/>
                  </a:lnTo>
                  <a:lnTo>
                    <a:pt x="317" y="113"/>
                  </a:lnTo>
                  <a:lnTo>
                    <a:pt x="272" y="136"/>
                  </a:lnTo>
                  <a:lnTo>
                    <a:pt x="249" y="113"/>
                  </a:lnTo>
                  <a:lnTo>
                    <a:pt x="204" y="91"/>
                  </a:lnTo>
                  <a:lnTo>
                    <a:pt x="159" y="136"/>
                  </a:lnTo>
                  <a:lnTo>
                    <a:pt x="90" y="159"/>
                  </a:lnTo>
                  <a:lnTo>
                    <a:pt x="45" y="159"/>
                  </a:lnTo>
                  <a:lnTo>
                    <a:pt x="0" y="159"/>
                  </a:lnTo>
                  <a:lnTo>
                    <a:pt x="22" y="91"/>
                  </a:lnTo>
                  <a:lnTo>
                    <a:pt x="90" y="91"/>
                  </a:lnTo>
                  <a:lnTo>
                    <a:pt x="113" y="23"/>
                  </a:lnTo>
                  <a:lnTo>
                    <a:pt x="136" y="23"/>
                  </a:lnTo>
                  <a:lnTo>
                    <a:pt x="181" y="0"/>
                  </a:lnTo>
                  <a:lnTo>
                    <a:pt x="204" y="0"/>
                  </a:lnTo>
                  <a:lnTo>
                    <a:pt x="272" y="45"/>
                  </a:lnTo>
                  <a:lnTo>
                    <a:pt x="385" y="68"/>
                  </a:lnTo>
                  <a:lnTo>
                    <a:pt x="476" y="68"/>
                  </a:lnTo>
                  <a:lnTo>
                    <a:pt x="521" y="45"/>
                  </a:lnTo>
                  <a:close/>
                </a:path>
              </a:pathLst>
            </a:custGeom>
            <a:grpFill/>
            <a:ln w="12700">
              <a:noFill/>
              <a:miter lim="800000"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152400" h="50800" prst="softRound"/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12" name="Freeform 168"/>
            <p:cNvSpPr>
              <a:spLocks/>
            </p:cNvSpPr>
            <p:nvPr/>
          </p:nvSpPr>
          <p:spPr bwMode="auto">
            <a:xfrm>
              <a:off x="2968480" y="4788107"/>
              <a:ext cx="526541" cy="451337"/>
            </a:xfrm>
            <a:custGeom>
              <a:avLst/>
              <a:gdLst>
                <a:gd name="T0" fmla="*/ 0 w 476"/>
                <a:gd name="T1" fmla="*/ 68 h 408"/>
                <a:gd name="T2" fmla="*/ 90 w 476"/>
                <a:gd name="T3" fmla="*/ 68 h 408"/>
                <a:gd name="T4" fmla="*/ 159 w 476"/>
                <a:gd name="T5" fmla="*/ 45 h 408"/>
                <a:gd name="T6" fmla="*/ 204 w 476"/>
                <a:gd name="T7" fmla="*/ 0 h 408"/>
                <a:gd name="T8" fmla="*/ 249 w 476"/>
                <a:gd name="T9" fmla="*/ 22 h 408"/>
                <a:gd name="T10" fmla="*/ 272 w 476"/>
                <a:gd name="T11" fmla="*/ 45 h 408"/>
                <a:gd name="T12" fmla="*/ 317 w 476"/>
                <a:gd name="T13" fmla="*/ 22 h 408"/>
                <a:gd name="T14" fmla="*/ 363 w 476"/>
                <a:gd name="T15" fmla="*/ 45 h 408"/>
                <a:gd name="T16" fmla="*/ 385 w 476"/>
                <a:gd name="T17" fmla="*/ 68 h 408"/>
                <a:gd name="T18" fmla="*/ 385 w 476"/>
                <a:gd name="T19" fmla="*/ 113 h 408"/>
                <a:gd name="T20" fmla="*/ 476 w 476"/>
                <a:gd name="T21" fmla="*/ 113 h 408"/>
                <a:gd name="T22" fmla="*/ 385 w 476"/>
                <a:gd name="T23" fmla="*/ 227 h 408"/>
                <a:gd name="T24" fmla="*/ 385 w 476"/>
                <a:gd name="T25" fmla="*/ 272 h 408"/>
                <a:gd name="T26" fmla="*/ 408 w 476"/>
                <a:gd name="T27" fmla="*/ 295 h 408"/>
                <a:gd name="T28" fmla="*/ 408 w 476"/>
                <a:gd name="T29" fmla="*/ 340 h 408"/>
                <a:gd name="T30" fmla="*/ 385 w 476"/>
                <a:gd name="T31" fmla="*/ 317 h 408"/>
                <a:gd name="T32" fmla="*/ 363 w 476"/>
                <a:gd name="T33" fmla="*/ 317 h 408"/>
                <a:gd name="T34" fmla="*/ 340 w 476"/>
                <a:gd name="T35" fmla="*/ 295 h 408"/>
                <a:gd name="T36" fmla="*/ 317 w 476"/>
                <a:gd name="T37" fmla="*/ 317 h 408"/>
                <a:gd name="T38" fmla="*/ 363 w 476"/>
                <a:gd name="T39" fmla="*/ 340 h 408"/>
                <a:gd name="T40" fmla="*/ 295 w 476"/>
                <a:gd name="T41" fmla="*/ 363 h 408"/>
                <a:gd name="T42" fmla="*/ 249 w 476"/>
                <a:gd name="T43" fmla="*/ 317 h 408"/>
                <a:gd name="T44" fmla="*/ 227 w 476"/>
                <a:gd name="T45" fmla="*/ 340 h 408"/>
                <a:gd name="T46" fmla="*/ 227 w 476"/>
                <a:gd name="T47" fmla="*/ 363 h 408"/>
                <a:gd name="T48" fmla="*/ 204 w 476"/>
                <a:gd name="T49" fmla="*/ 408 h 408"/>
                <a:gd name="T50" fmla="*/ 181 w 476"/>
                <a:gd name="T51" fmla="*/ 385 h 408"/>
                <a:gd name="T52" fmla="*/ 159 w 476"/>
                <a:gd name="T53" fmla="*/ 385 h 408"/>
                <a:gd name="T54" fmla="*/ 159 w 476"/>
                <a:gd name="T55" fmla="*/ 340 h 408"/>
                <a:gd name="T56" fmla="*/ 113 w 476"/>
                <a:gd name="T57" fmla="*/ 340 h 408"/>
                <a:gd name="T58" fmla="*/ 90 w 476"/>
                <a:gd name="T59" fmla="*/ 363 h 408"/>
                <a:gd name="T60" fmla="*/ 45 w 476"/>
                <a:gd name="T61" fmla="*/ 363 h 408"/>
                <a:gd name="T62" fmla="*/ 45 w 476"/>
                <a:gd name="T63" fmla="*/ 317 h 408"/>
                <a:gd name="T64" fmla="*/ 68 w 476"/>
                <a:gd name="T65" fmla="*/ 204 h 408"/>
                <a:gd name="T66" fmla="*/ 45 w 476"/>
                <a:gd name="T67" fmla="*/ 181 h 408"/>
                <a:gd name="T68" fmla="*/ 68 w 476"/>
                <a:gd name="T69" fmla="*/ 113 h 408"/>
                <a:gd name="T70" fmla="*/ 0 w 476"/>
                <a:gd name="T71" fmla="*/ 68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476" h="408">
                  <a:moveTo>
                    <a:pt x="0" y="68"/>
                  </a:moveTo>
                  <a:lnTo>
                    <a:pt x="90" y="68"/>
                  </a:lnTo>
                  <a:lnTo>
                    <a:pt x="159" y="45"/>
                  </a:lnTo>
                  <a:lnTo>
                    <a:pt x="204" y="0"/>
                  </a:lnTo>
                  <a:lnTo>
                    <a:pt x="249" y="22"/>
                  </a:lnTo>
                  <a:lnTo>
                    <a:pt x="272" y="45"/>
                  </a:lnTo>
                  <a:lnTo>
                    <a:pt x="317" y="22"/>
                  </a:lnTo>
                  <a:lnTo>
                    <a:pt x="363" y="45"/>
                  </a:lnTo>
                  <a:lnTo>
                    <a:pt x="385" y="68"/>
                  </a:lnTo>
                  <a:lnTo>
                    <a:pt x="385" y="113"/>
                  </a:lnTo>
                  <a:lnTo>
                    <a:pt x="476" y="113"/>
                  </a:lnTo>
                  <a:lnTo>
                    <a:pt x="385" y="227"/>
                  </a:lnTo>
                  <a:lnTo>
                    <a:pt x="385" y="272"/>
                  </a:lnTo>
                  <a:lnTo>
                    <a:pt x="408" y="295"/>
                  </a:lnTo>
                  <a:lnTo>
                    <a:pt x="408" y="340"/>
                  </a:lnTo>
                  <a:lnTo>
                    <a:pt x="385" y="317"/>
                  </a:lnTo>
                  <a:lnTo>
                    <a:pt x="363" y="317"/>
                  </a:lnTo>
                  <a:lnTo>
                    <a:pt x="340" y="295"/>
                  </a:lnTo>
                  <a:lnTo>
                    <a:pt x="317" y="317"/>
                  </a:lnTo>
                  <a:lnTo>
                    <a:pt x="363" y="340"/>
                  </a:lnTo>
                  <a:lnTo>
                    <a:pt x="295" y="363"/>
                  </a:lnTo>
                  <a:lnTo>
                    <a:pt x="249" y="317"/>
                  </a:lnTo>
                  <a:lnTo>
                    <a:pt x="227" y="340"/>
                  </a:lnTo>
                  <a:lnTo>
                    <a:pt x="227" y="363"/>
                  </a:lnTo>
                  <a:lnTo>
                    <a:pt x="204" y="408"/>
                  </a:lnTo>
                  <a:lnTo>
                    <a:pt x="181" y="385"/>
                  </a:lnTo>
                  <a:lnTo>
                    <a:pt x="159" y="385"/>
                  </a:lnTo>
                  <a:lnTo>
                    <a:pt x="159" y="340"/>
                  </a:lnTo>
                  <a:lnTo>
                    <a:pt x="113" y="340"/>
                  </a:lnTo>
                  <a:lnTo>
                    <a:pt x="90" y="363"/>
                  </a:lnTo>
                  <a:lnTo>
                    <a:pt x="45" y="363"/>
                  </a:lnTo>
                  <a:lnTo>
                    <a:pt x="45" y="317"/>
                  </a:lnTo>
                  <a:lnTo>
                    <a:pt x="68" y="204"/>
                  </a:lnTo>
                  <a:lnTo>
                    <a:pt x="45" y="181"/>
                  </a:lnTo>
                  <a:lnTo>
                    <a:pt x="68" y="113"/>
                  </a:lnTo>
                  <a:lnTo>
                    <a:pt x="0" y="68"/>
                  </a:lnTo>
                  <a:close/>
                </a:path>
              </a:pathLst>
            </a:custGeom>
            <a:grpFill/>
            <a:ln w="12700">
              <a:noFill/>
              <a:miter lim="800000"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152400" h="50800" prst="softRound"/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13" name="Freeform 169"/>
            <p:cNvSpPr>
              <a:spLocks/>
            </p:cNvSpPr>
            <p:nvPr/>
          </p:nvSpPr>
          <p:spPr bwMode="auto">
            <a:xfrm>
              <a:off x="2466275" y="4812444"/>
              <a:ext cx="577425" cy="401557"/>
            </a:xfrm>
            <a:custGeom>
              <a:avLst/>
              <a:gdLst>
                <a:gd name="T0" fmla="*/ 23 w 522"/>
                <a:gd name="T1" fmla="*/ 318 h 363"/>
                <a:gd name="T2" fmla="*/ 0 w 522"/>
                <a:gd name="T3" fmla="*/ 273 h 363"/>
                <a:gd name="T4" fmla="*/ 0 w 522"/>
                <a:gd name="T5" fmla="*/ 205 h 363"/>
                <a:gd name="T6" fmla="*/ 46 w 522"/>
                <a:gd name="T7" fmla="*/ 137 h 363"/>
                <a:gd name="T8" fmla="*/ 68 w 522"/>
                <a:gd name="T9" fmla="*/ 114 h 363"/>
                <a:gd name="T10" fmla="*/ 136 w 522"/>
                <a:gd name="T11" fmla="*/ 91 h 363"/>
                <a:gd name="T12" fmla="*/ 204 w 522"/>
                <a:gd name="T13" fmla="*/ 91 h 363"/>
                <a:gd name="T14" fmla="*/ 272 w 522"/>
                <a:gd name="T15" fmla="*/ 114 h 363"/>
                <a:gd name="T16" fmla="*/ 272 w 522"/>
                <a:gd name="T17" fmla="*/ 68 h 363"/>
                <a:gd name="T18" fmla="*/ 318 w 522"/>
                <a:gd name="T19" fmla="*/ 46 h 363"/>
                <a:gd name="T20" fmla="*/ 363 w 522"/>
                <a:gd name="T21" fmla="*/ 0 h 363"/>
                <a:gd name="T22" fmla="*/ 431 w 522"/>
                <a:gd name="T23" fmla="*/ 46 h 363"/>
                <a:gd name="T24" fmla="*/ 454 w 522"/>
                <a:gd name="T25" fmla="*/ 46 h 363"/>
                <a:gd name="T26" fmla="*/ 522 w 522"/>
                <a:gd name="T27" fmla="*/ 91 h 363"/>
                <a:gd name="T28" fmla="*/ 499 w 522"/>
                <a:gd name="T29" fmla="*/ 159 h 363"/>
                <a:gd name="T30" fmla="*/ 522 w 522"/>
                <a:gd name="T31" fmla="*/ 182 h 363"/>
                <a:gd name="T32" fmla="*/ 499 w 522"/>
                <a:gd name="T33" fmla="*/ 295 h 363"/>
                <a:gd name="T34" fmla="*/ 499 w 522"/>
                <a:gd name="T35" fmla="*/ 341 h 363"/>
                <a:gd name="T36" fmla="*/ 454 w 522"/>
                <a:gd name="T37" fmla="*/ 363 h 363"/>
                <a:gd name="T38" fmla="*/ 431 w 522"/>
                <a:gd name="T39" fmla="*/ 341 h 363"/>
                <a:gd name="T40" fmla="*/ 431 w 522"/>
                <a:gd name="T41" fmla="*/ 318 h 363"/>
                <a:gd name="T42" fmla="*/ 408 w 522"/>
                <a:gd name="T43" fmla="*/ 341 h 363"/>
                <a:gd name="T44" fmla="*/ 386 w 522"/>
                <a:gd name="T45" fmla="*/ 341 h 363"/>
                <a:gd name="T46" fmla="*/ 363 w 522"/>
                <a:gd name="T47" fmla="*/ 318 h 363"/>
                <a:gd name="T48" fmla="*/ 363 w 522"/>
                <a:gd name="T49" fmla="*/ 341 h 363"/>
                <a:gd name="T50" fmla="*/ 340 w 522"/>
                <a:gd name="T51" fmla="*/ 363 h 363"/>
                <a:gd name="T52" fmla="*/ 318 w 522"/>
                <a:gd name="T53" fmla="*/ 341 h 363"/>
                <a:gd name="T54" fmla="*/ 295 w 522"/>
                <a:gd name="T55" fmla="*/ 341 h 363"/>
                <a:gd name="T56" fmla="*/ 272 w 522"/>
                <a:gd name="T57" fmla="*/ 363 h 363"/>
                <a:gd name="T58" fmla="*/ 250 w 522"/>
                <a:gd name="T59" fmla="*/ 341 h 363"/>
                <a:gd name="T60" fmla="*/ 204 w 522"/>
                <a:gd name="T61" fmla="*/ 363 h 363"/>
                <a:gd name="T62" fmla="*/ 182 w 522"/>
                <a:gd name="T63" fmla="*/ 363 h 363"/>
                <a:gd name="T64" fmla="*/ 159 w 522"/>
                <a:gd name="T65" fmla="*/ 341 h 363"/>
                <a:gd name="T66" fmla="*/ 159 w 522"/>
                <a:gd name="T67" fmla="*/ 318 h 363"/>
                <a:gd name="T68" fmla="*/ 159 w 522"/>
                <a:gd name="T69" fmla="*/ 295 h 363"/>
                <a:gd name="T70" fmla="*/ 114 w 522"/>
                <a:gd name="T71" fmla="*/ 273 h 363"/>
                <a:gd name="T72" fmla="*/ 46 w 522"/>
                <a:gd name="T73" fmla="*/ 318 h 363"/>
                <a:gd name="T74" fmla="*/ 23 w 522"/>
                <a:gd name="T75" fmla="*/ 318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522" h="363">
                  <a:moveTo>
                    <a:pt x="23" y="318"/>
                  </a:moveTo>
                  <a:lnTo>
                    <a:pt x="0" y="273"/>
                  </a:lnTo>
                  <a:lnTo>
                    <a:pt x="0" y="205"/>
                  </a:lnTo>
                  <a:lnTo>
                    <a:pt x="46" y="137"/>
                  </a:lnTo>
                  <a:lnTo>
                    <a:pt x="68" y="114"/>
                  </a:lnTo>
                  <a:lnTo>
                    <a:pt x="136" y="91"/>
                  </a:lnTo>
                  <a:lnTo>
                    <a:pt x="204" y="91"/>
                  </a:lnTo>
                  <a:lnTo>
                    <a:pt x="272" y="114"/>
                  </a:lnTo>
                  <a:lnTo>
                    <a:pt x="272" y="68"/>
                  </a:lnTo>
                  <a:lnTo>
                    <a:pt x="318" y="46"/>
                  </a:lnTo>
                  <a:lnTo>
                    <a:pt x="363" y="0"/>
                  </a:lnTo>
                  <a:lnTo>
                    <a:pt x="431" y="46"/>
                  </a:lnTo>
                  <a:lnTo>
                    <a:pt x="454" y="46"/>
                  </a:lnTo>
                  <a:lnTo>
                    <a:pt x="522" y="91"/>
                  </a:lnTo>
                  <a:lnTo>
                    <a:pt x="499" y="159"/>
                  </a:lnTo>
                  <a:lnTo>
                    <a:pt x="522" y="182"/>
                  </a:lnTo>
                  <a:lnTo>
                    <a:pt x="499" y="295"/>
                  </a:lnTo>
                  <a:lnTo>
                    <a:pt x="499" y="341"/>
                  </a:lnTo>
                  <a:lnTo>
                    <a:pt x="454" y="363"/>
                  </a:lnTo>
                  <a:lnTo>
                    <a:pt x="431" y="341"/>
                  </a:lnTo>
                  <a:lnTo>
                    <a:pt x="431" y="318"/>
                  </a:lnTo>
                  <a:lnTo>
                    <a:pt x="408" y="341"/>
                  </a:lnTo>
                  <a:lnTo>
                    <a:pt x="386" y="341"/>
                  </a:lnTo>
                  <a:lnTo>
                    <a:pt x="363" y="318"/>
                  </a:lnTo>
                  <a:lnTo>
                    <a:pt x="363" y="341"/>
                  </a:lnTo>
                  <a:lnTo>
                    <a:pt x="340" y="363"/>
                  </a:lnTo>
                  <a:lnTo>
                    <a:pt x="318" y="341"/>
                  </a:lnTo>
                  <a:lnTo>
                    <a:pt x="295" y="341"/>
                  </a:lnTo>
                  <a:lnTo>
                    <a:pt x="272" y="363"/>
                  </a:lnTo>
                  <a:lnTo>
                    <a:pt x="250" y="341"/>
                  </a:lnTo>
                  <a:lnTo>
                    <a:pt x="204" y="363"/>
                  </a:lnTo>
                  <a:lnTo>
                    <a:pt x="182" y="363"/>
                  </a:lnTo>
                  <a:lnTo>
                    <a:pt x="159" y="341"/>
                  </a:lnTo>
                  <a:lnTo>
                    <a:pt x="159" y="318"/>
                  </a:lnTo>
                  <a:lnTo>
                    <a:pt x="159" y="295"/>
                  </a:lnTo>
                  <a:lnTo>
                    <a:pt x="114" y="273"/>
                  </a:lnTo>
                  <a:lnTo>
                    <a:pt x="46" y="318"/>
                  </a:lnTo>
                  <a:lnTo>
                    <a:pt x="23" y="318"/>
                  </a:lnTo>
                  <a:close/>
                </a:path>
              </a:pathLst>
            </a:custGeom>
            <a:grpFill/>
            <a:ln w="12700">
              <a:noFill/>
              <a:miter lim="800000"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152400" h="50800" prst="softRound"/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" name="グループ化 5"/>
          <p:cNvGrpSpPr/>
          <p:nvPr/>
        </p:nvGrpSpPr>
        <p:grpSpPr>
          <a:xfrm>
            <a:off x="5024864" y="296863"/>
            <a:ext cx="4039761" cy="4465801"/>
            <a:chOff x="5024864" y="296863"/>
            <a:chExt cx="4039761" cy="4465801"/>
          </a:xfrm>
          <a:solidFill>
            <a:srgbClr val="33CC33"/>
          </a:solidFill>
        </p:grpSpPr>
        <p:sp>
          <p:nvSpPr>
            <p:cNvPr id="6271" name="Freeform 127"/>
            <p:cNvSpPr>
              <a:spLocks/>
            </p:cNvSpPr>
            <p:nvPr/>
          </p:nvSpPr>
          <p:spPr bwMode="auto">
            <a:xfrm>
              <a:off x="6179714" y="2831208"/>
              <a:ext cx="576319" cy="928117"/>
            </a:xfrm>
            <a:custGeom>
              <a:avLst/>
              <a:gdLst>
                <a:gd name="T0" fmla="*/ 159 w 521"/>
                <a:gd name="T1" fmla="*/ 0 h 839"/>
                <a:gd name="T2" fmla="*/ 204 w 521"/>
                <a:gd name="T3" fmla="*/ 68 h 839"/>
                <a:gd name="T4" fmla="*/ 136 w 521"/>
                <a:gd name="T5" fmla="*/ 181 h 839"/>
                <a:gd name="T6" fmla="*/ 68 w 521"/>
                <a:gd name="T7" fmla="*/ 227 h 839"/>
                <a:gd name="T8" fmla="*/ 22 w 521"/>
                <a:gd name="T9" fmla="*/ 227 h 839"/>
                <a:gd name="T10" fmla="*/ 22 w 521"/>
                <a:gd name="T11" fmla="*/ 272 h 839"/>
                <a:gd name="T12" fmla="*/ 45 w 521"/>
                <a:gd name="T13" fmla="*/ 272 h 839"/>
                <a:gd name="T14" fmla="*/ 68 w 521"/>
                <a:gd name="T15" fmla="*/ 249 h 839"/>
                <a:gd name="T16" fmla="*/ 136 w 521"/>
                <a:gd name="T17" fmla="*/ 295 h 839"/>
                <a:gd name="T18" fmla="*/ 113 w 521"/>
                <a:gd name="T19" fmla="*/ 431 h 839"/>
                <a:gd name="T20" fmla="*/ 45 w 521"/>
                <a:gd name="T21" fmla="*/ 567 h 839"/>
                <a:gd name="T22" fmla="*/ 22 w 521"/>
                <a:gd name="T23" fmla="*/ 589 h 839"/>
                <a:gd name="T24" fmla="*/ 0 w 521"/>
                <a:gd name="T25" fmla="*/ 635 h 839"/>
                <a:gd name="T26" fmla="*/ 45 w 521"/>
                <a:gd name="T27" fmla="*/ 635 h 839"/>
                <a:gd name="T28" fmla="*/ 159 w 521"/>
                <a:gd name="T29" fmla="*/ 725 h 839"/>
                <a:gd name="T30" fmla="*/ 159 w 521"/>
                <a:gd name="T31" fmla="*/ 771 h 839"/>
                <a:gd name="T32" fmla="*/ 204 w 521"/>
                <a:gd name="T33" fmla="*/ 839 h 839"/>
                <a:gd name="T34" fmla="*/ 295 w 521"/>
                <a:gd name="T35" fmla="*/ 794 h 839"/>
                <a:gd name="T36" fmla="*/ 317 w 521"/>
                <a:gd name="T37" fmla="*/ 657 h 839"/>
                <a:gd name="T38" fmla="*/ 295 w 521"/>
                <a:gd name="T39" fmla="*/ 567 h 839"/>
                <a:gd name="T40" fmla="*/ 408 w 521"/>
                <a:gd name="T41" fmla="*/ 431 h 839"/>
                <a:gd name="T42" fmla="*/ 431 w 521"/>
                <a:gd name="T43" fmla="*/ 340 h 839"/>
                <a:gd name="T44" fmla="*/ 453 w 521"/>
                <a:gd name="T45" fmla="*/ 317 h 839"/>
                <a:gd name="T46" fmla="*/ 453 w 521"/>
                <a:gd name="T47" fmla="*/ 249 h 839"/>
                <a:gd name="T48" fmla="*/ 499 w 521"/>
                <a:gd name="T49" fmla="*/ 204 h 839"/>
                <a:gd name="T50" fmla="*/ 521 w 521"/>
                <a:gd name="T51" fmla="*/ 204 h 839"/>
                <a:gd name="T52" fmla="*/ 499 w 521"/>
                <a:gd name="T53" fmla="*/ 181 h 839"/>
                <a:gd name="T54" fmla="*/ 521 w 521"/>
                <a:gd name="T55" fmla="*/ 136 h 839"/>
                <a:gd name="T56" fmla="*/ 499 w 521"/>
                <a:gd name="T57" fmla="*/ 68 h 839"/>
                <a:gd name="T58" fmla="*/ 408 w 521"/>
                <a:gd name="T59" fmla="*/ 90 h 839"/>
                <a:gd name="T60" fmla="*/ 363 w 521"/>
                <a:gd name="T61" fmla="*/ 45 h 839"/>
                <a:gd name="T62" fmla="*/ 272 w 521"/>
                <a:gd name="T63" fmla="*/ 68 h 839"/>
                <a:gd name="T64" fmla="*/ 159 w 521"/>
                <a:gd name="T65" fmla="*/ 0 h 8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521" h="839">
                  <a:moveTo>
                    <a:pt x="159" y="0"/>
                  </a:moveTo>
                  <a:lnTo>
                    <a:pt x="204" y="68"/>
                  </a:lnTo>
                  <a:lnTo>
                    <a:pt x="136" y="181"/>
                  </a:lnTo>
                  <a:lnTo>
                    <a:pt x="68" y="227"/>
                  </a:lnTo>
                  <a:lnTo>
                    <a:pt x="22" y="227"/>
                  </a:lnTo>
                  <a:lnTo>
                    <a:pt x="22" y="272"/>
                  </a:lnTo>
                  <a:lnTo>
                    <a:pt x="45" y="272"/>
                  </a:lnTo>
                  <a:lnTo>
                    <a:pt x="68" y="249"/>
                  </a:lnTo>
                  <a:lnTo>
                    <a:pt x="136" y="295"/>
                  </a:lnTo>
                  <a:lnTo>
                    <a:pt x="113" y="431"/>
                  </a:lnTo>
                  <a:lnTo>
                    <a:pt x="45" y="567"/>
                  </a:lnTo>
                  <a:lnTo>
                    <a:pt x="22" y="589"/>
                  </a:lnTo>
                  <a:lnTo>
                    <a:pt x="0" y="635"/>
                  </a:lnTo>
                  <a:lnTo>
                    <a:pt x="45" y="635"/>
                  </a:lnTo>
                  <a:lnTo>
                    <a:pt x="159" y="725"/>
                  </a:lnTo>
                  <a:lnTo>
                    <a:pt x="159" y="771"/>
                  </a:lnTo>
                  <a:lnTo>
                    <a:pt x="204" y="839"/>
                  </a:lnTo>
                  <a:lnTo>
                    <a:pt x="295" y="794"/>
                  </a:lnTo>
                  <a:lnTo>
                    <a:pt x="317" y="657"/>
                  </a:lnTo>
                  <a:lnTo>
                    <a:pt x="295" y="567"/>
                  </a:lnTo>
                  <a:lnTo>
                    <a:pt x="408" y="431"/>
                  </a:lnTo>
                  <a:lnTo>
                    <a:pt x="431" y="340"/>
                  </a:lnTo>
                  <a:lnTo>
                    <a:pt x="453" y="317"/>
                  </a:lnTo>
                  <a:lnTo>
                    <a:pt x="453" y="249"/>
                  </a:lnTo>
                  <a:lnTo>
                    <a:pt x="499" y="204"/>
                  </a:lnTo>
                  <a:lnTo>
                    <a:pt x="521" y="204"/>
                  </a:lnTo>
                  <a:lnTo>
                    <a:pt x="499" y="181"/>
                  </a:lnTo>
                  <a:lnTo>
                    <a:pt x="521" y="136"/>
                  </a:lnTo>
                  <a:lnTo>
                    <a:pt x="499" y="68"/>
                  </a:lnTo>
                  <a:lnTo>
                    <a:pt x="408" y="90"/>
                  </a:lnTo>
                  <a:lnTo>
                    <a:pt x="363" y="45"/>
                  </a:lnTo>
                  <a:lnTo>
                    <a:pt x="272" y="68"/>
                  </a:lnTo>
                  <a:lnTo>
                    <a:pt x="159" y="0"/>
                  </a:lnTo>
                  <a:close/>
                </a:path>
              </a:pathLst>
            </a:custGeom>
            <a:grpFill/>
            <a:ln w="12700">
              <a:noFill/>
              <a:miter lim="800000"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152400" h="50800" prst="softRound"/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72" name="Freeform 128"/>
            <p:cNvSpPr>
              <a:spLocks/>
            </p:cNvSpPr>
            <p:nvPr/>
          </p:nvSpPr>
          <p:spPr bwMode="auto">
            <a:xfrm>
              <a:off x="5351187" y="3809105"/>
              <a:ext cx="175882" cy="225668"/>
            </a:xfrm>
            <a:custGeom>
              <a:avLst/>
              <a:gdLst>
                <a:gd name="T0" fmla="*/ 159 w 159"/>
                <a:gd name="T1" fmla="*/ 0 h 204"/>
                <a:gd name="T2" fmla="*/ 68 w 159"/>
                <a:gd name="T3" fmla="*/ 23 h 204"/>
                <a:gd name="T4" fmla="*/ 0 w 159"/>
                <a:gd name="T5" fmla="*/ 91 h 204"/>
                <a:gd name="T6" fmla="*/ 0 w 159"/>
                <a:gd name="T7" fmla="*/ 136 h 204"/>
                <a:gd name="T8" fmla="*/ 46 w 159"/>
                <a:gd name="T9" fmla="*/ 114 h 204"/>
                <a:gd name="T10" fmla="*/ 46 w 159"/>
                <a:gd name="T11" fmla="*/ 136 h 204"/>
                <a:gd name="T12" fmla="*/ 23 w 159"/>
                <a:gd name="T13" fmla="*/ 159 h 204"/>
                <a:gd name="T14" fmla="*/ 0 w 159"/>
                <a:gd name="T15" fmla="*/ 204 h 204"/>
                <a:gd name="T16" fmla="*/ 91 w 159"/>
                <a:gd name="T17" fmla="*/ 182 h 204"/>
                <a:gd name="T18" fmla="*/ 136 w 159"/>
                <a:gd name="T19" fmla="*/ 136 h 204"/>
                <a:gd name="T20" fmla="*/ 136 w 159"/>
                <a:gd name="T21" fmla="*/ 114 h 204"/>
                <a:gd name="T22" fmla="*/ 91 w 159"/>
                <a:gd name="T23" fmla="*/ 114 h 204"/>
                <a:gd name="T24" fmla="*/ 91 w 159"/>
                <a:gd name="T25" fmla="*/ 91 h 204"/>
                <a:gd name="T26" fmla="*/ 136 w 159"/>
                <a:gd name="T27" fmla="*/ 46 h 204"/>
                <a:gd name="T28" fmla="*/ 159 w 159"/>
                <a:gd name="T29" fmla="*/ 0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59" h="204">
                  <a:moveTo>
                    <a:pt x="159" y="0"/>
                  </a:moveTo>
                  <a:lnTo>
                    <a:pt x="68" y="23"/>
                  </a:lnTo>
                  <a:lnTo>
                    <a:pt x="0" y="91"/>
                  </a:lnTo>
                  <a:lnTo>
                    <a:pt x="0" y="136"/>
                  </a:lnTo>
                  <a:lnTo>
                    <a:pt x="46" y="114"/>
                  </a:lnTo>
                  <a:lnTo>
                    <a:pt x="46" y="136"/>
                  </a:lnTo>
                  <a:lnTo>
                    <a:pt x="23" y="159"/>
                  </a:lnTo>
                  <a:lnTo>
                    <a:pt x="0" y="204"/>
                  </a:lnTo>
                  <a:lnTo>
                    <a:pt x="91" y="182"/>
                  </a:lnTo>
                  <a:lnTo>
                    <a:pt x="136" y="136"/>
                  </a:lnTo>
                  <a:lnTo>
                    <a:pt x="136" y="114"/>
                  </a:lnTo>
                  <a:lnTo>
                    <a:pt x="91" y="114"/>
                  </a:lnTo>
                  <a:lnTo>
                    <a:pt x="91" y="91"/>
                  </a:lnTo>
                  <a:lnTo>
                    <a:pt x="136" y="46"/>
                  </a:lnTo>
                  <a:lnTo>
                    <a:pt x="159" y="0"/>
                  </a:lnTo>
                  <a:close/>
                </a:path>
              </a:pathLst>
            </a:custGeom>
            <a:grpFill/>
            <a:ln w="12700">
              <a:noFill/>
              <a:miter lim="800000"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152400" h="50800" prst="softRound"/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92" name="Freeform 148"/>
            <p:cNvSpPr>
              <a:spLocks/>
            </p:cNvSpPr>
            <p:nvPr/>
          </p:nvSpPr>
          <p:spPr bwMode="auto">
            <a:xfrm>
              <a:off x="6530372" y="296863"/>
              <a:ext cx="2534253" cy="2081902"/>
            </a:xfrm>
            <a:custGeom>
              <a:avLst/>
              <a:gdLst>
                <a:gd name="T0" fmla="*/ 114 w 2291"/>
                <a:gd name="T1" fmla="*/ 1588 h 1882"/>
                <a:gd name="T2" fmla="*/ 23 w 2291"/>
                <a:gd name="T3" fmla="*/ 1701 h 1882"/>
                <a:gd name="T4" fmla="*/ 0 w 2291"/>
                <a:gd name="T5" fmla="*/ 1860 h 1882"/>
                <a:gd name="T6" fmla="*/ 114 w 2291"/>
                <a:gd name="T7" fmla="*/ 1814 h 1882"/>
                <a:gd name="T8" fmla="*/ 182 w 2291"/>
                <a:gd name="T9" fmla="*/ 1746 h 1882"/>
                <a:gd name="T10" fmla="*/ 272 w 2291"/>
                <a:gd name="T11" fmla="*/ 1701 h 1882"/>
                <a:gd name="T12" fmla="*/ 386 w 2291"/>
                <a:gd name="T13" fmla="*/ 1814 h 1882"/>
                <a:gd name="T14" fmla="*/ 409 w 2291"/>
                <a:gd name="T15" fmla="*/ 1701 h 1882"/>
                <a:gd name="T16" fmla="*/ 272 w 2291"/>
                <a:gd name="T17" fmla="*/ 1565 h 1882"/>
                <a:gd name="T18" fmla="*/ 182 w 2291"/>
                <a:gd name="T19" fmla="*/ 1452 h 1882"/>
                <a:gd name="T20" fmla="*/ 318 w 2291"/>
                <a:gd name="T21" fmla="*/ 1316 h 1882"/>
                <a:gd name="T22" fmla="*/ 386 w 2291"/>
                <a:gd name="T23" fmla="*/ 1338 h 1882"/>
                <a:gd name="T24" fmla="*/ 409 w 2291"/>
                <a:gd name="T25" fmla="*/ 1384 h 1882"/>
                <a:gd name="T26" fmla="*/ 454 w 2291"/>
                <a:gd name="T27" fmla="*/ 1474 h 1882"/>
                <a:gd name="T28" fmla="*/ 567 w 2291"/>
                <a:gd name="T29" fmla="*/ 1452 h 1882"/>
                <a:gd name="T30" fmla="*/ 794 w 2291"/>
                <a:gd name="T31" fmla="*/ 1429 h 1882"/>
                <a:gd name="T32" fmla="*/ 907 w 2291"/>
                <a:gd name="T33" fmla="*/ 1542 h 1882"/>
                <a:gd name="T34" fmla="*/ 1089 w 2291"/>
                <a:gd name="T35" fmla="*/ 1746 h 1882"/>
                <a:gd name="T36" fmla="*/ 1225 w 2291"/>
                <a:gd name="T37" fmla="*/ 1882 h 1882"/>
                <a:gd name="T38" fmla="*/ 1270 w 2291"/>
                <a:gd name="T39" fmla="*/ 1724 h 1882"/>
                <a:gd name="T40" fmla="*/ 1679 w 2291"/>
                <a:gd name="T41" fmla="*/ 1474 h 1882"/>
                <a:gd name="T42" fmla="*/ 1792 w 2291"/>
                <a:gd name="T43" fmla="*/ 1520 h 1882"/>
                <a:gd name="T44" fmla="*/ 1928 w 2291"/>
                <a:gd name="T45" fmla="*/ 1497 h 1882"/>
                <a:gd name="T46" fmla="*/ 1996 w 2291"/>
                <a:gd name="T47" fmla="*/ 1542 h 1882"/>
                <a:gd name="T48" fmla="*/ 2223 w 2291"/>
                <a:gd name="T49" fmla="*/ 1497 h 1882"/>
                <a:gd name="T50" fmla="*/ 2178 w 2291"/>
                <a:gd name="T51" fmla="*/ 1452 h 1882"/>
                <a:gd name="T52" fmla="*/ 2155 w 2291"/>
                <a:gd name="T53" fmla="*/ 1361 h 1882"/>
                <a:gd name="T54" fmla="*/ 2132 w 2291"/>
                <a:gd name="T55" fmla="*/ 1247 h 1882"/>
                <a:gd name="T56" fmla="*/ 2246 w 2291"/>
                <a:gd name="T57" fmla="*/ 1021 h 1882"/>
                <a:gd name="T58" fmla="*/ 2291 w 2291"/>
                <a:gd name="T59" fmla="*/ 953 h 1882"/>
                <a:gd name="T60" fmla="*/ 2223 w 2291"/>
                <a:gd name="T61" fmla="*/ 975 h 1882"/>
                <a:gd name="T62" fmla="*/ 2064 w 2291"/>
                <a:gd name="T63" fmla="*/ 1066 h 1882"/>
                <a:gd name="T64" fmla="*/ 1883 w 2291"/>
                <a:gd name="T65" fmla="*/ 1021 h 1882"/>
                <a:gd name="T66" fmla="*/ 1815 w 2291"/>
                <a:gd name="T67" fmla="*/ 975 h 1882"/>
                <a:gd name="T68" fmla="*/ 1837 w 2291"/>
                <a:gd name="T69" fmla="*/ 907 h 1882"/>
                <a:gd name="T70" fmla="*/ 1747 w 2291"/>
                <a:gd name="T71" fmla="*/ 907 h 1882"/>
                <a:gd name="T72" fmla="*/ 1679 w 2291"/>
                <a:gd name="T73" fmla="*/ 885 h 1882"/>
                <a:gd name="T74" fmla="*/ 1588 w 2291"/>
                <a:gd name="T75" fmla="*/ 726 h 1882"/>
                <a:gd name="T76" fmla="*/ 1361 w 2291"/>
                <a:gd name="T77" fmla="*/ 363 h 1882"/>
                <a:gd name="T78" fmla="*/ 1270 w 2291"/>
                <a:gd name="T79" fmla="*/ 113 h 1882"/>
                <a:gd name="T80" fmla="*/ 1180 w 2291"/>
                <a:gd name="T81" fmla="*/ 45 h 1882"/>
                <a:gd name="T82" fmla="*/ 1044 w 2291"/>
                <a:gd name="T83" fmla="*/ 113 h 1882"/>
                <a:gd name="T84" fmla="*/ 1044 w 2291"/>
                <a:gd name="T85" fmla="*/ 476 h 1882"/>
                <a:gd name="T86" fmla="*/ 930 w 2291"/>
                <a:gd name="T87" fmla="*/ 726 h 1882"/>
                <a:gd name="T88" fmla="*/ 794 w 2291"/>
                <a:gd name="T89" fmla="*/ 817 h 1882"/>
                <a:gd name="T90" fmla="*/ 771 w 2291"/>
                <a:gd name="T91" fmla="*/ 907 h 1882"/>
                <a:gd name="T92" fmla="*/ 771 w 2291"/>
                <a:gd name="T93" fmla="*/ 1021 h 1882"/>
                <a:gd name="T94" fmla="*/ 635 w 2291"/>
                <a:gd name="T95" fmla="*/ 1134 h 1882"/>
                <a:gd name="T96" fmla="*/ 567 w 2291"/>
                <a:gd name="T97" fmla="*/ 1043 h 1882"/>
                <a:gd name="T98" fmla="*/ 409 w 2291"/>
                <a:gd name="T99" fmla="*/ 953 h 1882"/>
                <a:gd name="T100" fmla="*/ 340 w 2291"/>
                <a:gd name="T101" fmla="*/ 998 h 1882"/>
                <a:gd name="T102" fmla="*/ 386 w 2291"/>
                <a:gd name="T103" fmla="*/ 1134 h 1882"/>
                <a:gd name="T104" fmla="*/ 272 w 2291"/>
                <a:gd name="T105" fmla="*/ 1225 h 1882"/>
                <a:gd name="T106" fmla="*/ 204 w 2291"/>
                <a:gd name="T107" fmla="*/ 1225 h 1882"/>
                <a:gd name="T108" fmla="*/ 91 w 2291"/>
                <a:gd name="T109" fmla="*/ 1225 h 1882"/>
                <a:gd name="T110" fmla="*/ 68 w 2291"/>
                <a:gd name="T111" fmla="*/ 1316 h 1882"/>
                <a:gd name="T112" fmla="*/ 23 w 2291"/>
                <a:gd name="T113" fmla="*/ 1429 h 1882"/>
                <a:gd name="T114" fmla="*/ 46 w 2291"/>
                <a:gd name="T115" fmla="*/ 1497 h 18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291" h="1882">
                  <a:moveTo>
                    <a:pt x="68" y="1497"/>
                  </a:moveTo>
                  <a:lnTo>
                    <a:pt x="114" y="1588"/>
                  </a:lnTo>
                  <a:lnTo>
                    <a:pt x="91" y="1656"/>
                  </a:lnTo>
                  <a:lnTo>
                    <a:pt x="23" y="1701"/>
                  </a:lnTo>
                  <a:lnTo>
                    <a:pt x="0" y="1769"/>
                  </a:lnTo>
                  <a:lnTo>
                    <a:pt x="0" y="1860"/>
                  </a:lnTo>
                  <a:lnTo>
                    <a:pt x="46" y="1882"/>
                  </a:lnTo>
                  <a:lnTo>
                    <a:pt x="114" y="1814"/>
                  </a:lnTo>
                  <a:lnTo>
                    <a:pt x="159" y="1814"/>
                  </a:lnTo>
                  <a:lnTo>
                    <a:pt x="182" y="1746"/>
                  </a:lnTo>
                  <a:lnTo>
                    <a:pt x="227" y="1746"/>
                  </a:lnTo>
                  <a:lnTo>
                    <a:pt x="272" y="1701"/>
                  </a:lnTo>
                  <a:lnTo>
                    <a:pt x="318" y="1746"/>
                  </a:lnTo>
                  <a:lnTo>
                    <a:pt x="386" y="1814"/>
                  </a:lnTo>
                  <a:lnTo>
                    <a:pt x="454" y="1769"/>
                  </a:lnTo>
                  <a:lnTo>
                    <a:pt x="409" y="1701"/>
                  </a:lnTo>
                  <a:lnTo>
                    <a:pt x="340" y="1565"/>
                  </a:lnTo>
                  <a:lnTo>
                    <a:pt x="272" y="1565"/>
                  </a:lnTo>
                  <a:lnTo>
                    <a:pt x="227" y="1497"/>
                  </a:lnTo>
                  <a:lnTo>
                    <a:pt x="182" y="1452"/>
                  </a:lnTo>
                  <a:lnTo>
                    <a:pt x="250" y="1361"/>
                  </a:lnTo>
                  <a:lnTo>
                    <a:pt x="318" y="1316"/>
                  </a:lnTo>
                  <a:lnTo>
                    <a:pt x="340" y="1338"/>
                  </a:lnTo>
                  <a:lnTo>
                    <a:pt x="386" y="1338"/>
                  </a:lnTo>
                  <a:lnTo>
                    <a:pt x="431" y="1361"/>
                  </a:lnTo>
                  <a:lnTo>
                    <a:pt x="409" y="1384"/>
                  </a:lnTo>
                  <a:lnTo>
                    <a:pt x="454" y="1429"/>
                  </a:lnTo>
                  <a:lnTo>
                    <a:pt x="454" y="1474"/>
                  </a:lnTo>
                  <a:lnTo>
                    <a:pt x="477" y="1520"/>
                  </a:lnTo>
                  <a:lnTo>
                    <a:pt x="567" y="1452"/>
                  </a:lnTo>
                  <a:lnTo>
                    <a:pt x="681" y="1406"/>
                  </a:lnTo>
                  <a:lnTo>
                    <a:pt x="794" y="1429"/>
                  </a:lnTo>
                  <a:lnTo>
                    <a:pt x="862" y="1520"/>
                  </a:lnTo>
                  <a:lnTo>
                    <a:pt x="907" y="1542"/>
                  </a:lnTo>
                  <a:lnTo>
                    <a:pt x="975" y="1656"/>
                  </a:lnTo>
                  <a:lnTo>
                    <a:pt x="1089" y="1746"/>
                  </a:lnTo>
                  <a:lnTo>
                    <a:pt x="1202" y="1814"/>
                  </a:lnTo>
                  <a:lnTo>
                    <a:pt x="1225" y="1882"/>
                  </a:lnTo>
                  <a:lnTo>
                    <a:pt x="1293" y="1769"/>
                  </a:lnTo>
                  <a:lnTo>
                    <a:pt x="1270" y="1724"/>
                  </a:lnTo>
                  <a:lnTo>
                    <a:pt x="1452" y="1588"/>
                  </a:lnTo>
                  <a:lnTo>
                    <a:pt x="1679" y="1474"/>
                  </a:lnTo>
                  <a:lnTo>
                    <a:pt x="1769" y="1474"/>
                  </a:lnTo>
                  <a:lnTo>
                    <a:pt x="1792" y="1520"/>
                  </a:lnTo>
                  <a:lnTo>
                    <a:pt x="1905" y="1542"/>
                  </a:lnTo>
                  <a:lnTo>
                    <a:pt x="1928" y="1497"/>
                  </a:lnTo>
                  <a:lnTo>
                    <a:pt x="1996" y="1497"/>
                  </a:lnTo>
                  <a:lnTo>
                    <a:pt x="1996" y="1542"/>
                  </a:lnTo>
                  <a:lnTo>
                    <a:pt x="2087" y="1474"/>
                  </a:lnTo>
                  <a:lnTo>
                    <a:pt x="2223" y="1497"/>
                  </a:lnTo>
                  <a:lnTo>
                    <a:pt x="2246" y="1452"/>
                  </a:lnTo>
                  <a:lnTo>
                    <a:pt x="2178" y="1452"/>
                  </a:lnTo>
                  <a:lnTo>
                    <a:pt x="2109" y="1384"/>
                  </a:lnTo>
                  <a:lnTo>
                    <a:pt x="2155" y="1361"/>
                  </a:lnTo>
                  <a:lnTo>
                    <a:pt x="2178" y="1247"/>
                  </a:lnTo>
                  <a:lnTo>
                    <a:pt x="2132" y="1247"/>
                  </a:lnTo>
                  <a:lnTo>
                    <a:pt x="2132" y="1157"/>
                  </a:lnTo>
                  <a:lnTo>
                    <a:pt x="2246" y="1021"/>
                  </a:lnTo>
                  <a:lnTo>
                    <a:pt x="2246" y="998"/>
                  </a:lnTo>
                  <a:lnTo>
                    <a:pt x="2291" y="953"/>
                  </a:lnTo>
                  <a:lnTo>
                    <a:pt x="2291" y="907"/>
                  </a:lnTo>
                  <a:lnTo>
                    <a:pt x="2223" y="975"/>
                  </a:lnTo>
                  <a:lnTo>
                    <a:pt x="2155" y="998"/>
                  </a:lnTo>
                  <a:lnTo>
                    <a:pt x="2064" y="1066"/>
                  </a:lnTo>
                  <a:lnTo>
                    <a:pt x="1996" y="1066"/>
                  </a:lnTo>
                  <a:lnTo>
                    <a:pt x="1883" y="1021"/>
                  </a:lnTo>
                  <a:lnTo>
                    <a:pt x="1860" y="953"/>
                  </a:lnTo>
                  <a:lnTo>
                    <a:pt x="1815" y="975"/>
                  </a:lnTo>
                  <a:lnTo>
                    <a:pt x="1792" y="953"/>
                  </a:lnTo>
                  <a:lnTo>
                    <a:pt x="1837" y="907"/>
                  </a:lnTo>
                  <a:lnTo>
                    <a:pt x="1769" y="885"/>
                  </a:lnTo>
                  <a:lnTo>
                    <a:pt x="1747" y="907"/>
                  </a:lnTo>
                  <a:lnTo>
                    <a:pt x="1701" y="885"/>
                  </a:lnTo>
                  <a:lnTo>
                    <a:pt x="1679" y="885"/>
                  </a:lnTo>
                  <a:lnTo>
                    <a:pt x="1679" y="817"/>
                  </a:lnTo>
                  <a:lnTo>
                    <a:pt x="1588" y="726"/>
                  </a:lnTo>
                  <a:lnTo>
                    <a:pt x="1474" y="590"/>
                  </a:lnTo>
                  <a:lnTo>
                    <a:pt x="1361" y="363"/>
                  </a:lnTo>
                  <a:lnTo>
                    <a:pt x="1361" y="295"/>
                  </a:lnTo>
                  <a:lnTo>
                    <a:pt x="1270" y="113"/>
                  </a:lnTo>
                  <a:lnTo>
                    <a:pt x="1225" y="0"/>
                  </a:lnTo>
                  <a:lnTo>
                    <a:pt x="1180" y="45"/>
                  </a:lnTo>
                  <a:lnTo>
                    <a:pt x="1112" y="45"/>
                  </a:lnTo>
                  <a:lnTo>
                    <a:pt x="1044" y="113"/>
                  </a:lnTo>
                  <a:lnTo>
                    <a:pt x="1066" y="272"/>
                  </a:lnTo>
                  <a:lnTo>
                    <a:pt x="1044" y="476"/>
                  </a:lnTo>
                  <a:lnTo>
                    <a:pt x="953" y="590"/>
                  </a:lnTo>
                  <a:lnTo>
                    <a:pt x="930" y="726"/>
                  </a:lnTo>
                  <a:lnTo>
                    <a:pt x="885" y="794"/>
                  </a:lnTo>
                  <a:lnTo>
                    <a:pt x="794" y="817"/>
                  </a:lnTo>
                  <a:lnTo>
                    <a:pt x="771" y="862"/>
                  </a:lnTo>
                  <a:lnTo>
                    <a:pt x="771" y="907"/>
                  </a:lnTo>
                  <a:lnTo>
                    <a:pt x="749" y="953"/>
                  </a:lnTo>
                  <a:lnTo>
                    <a:pt x="771" y="1021"/>
                  </a:lnTo>
                  <a:lnTo>
                    <a:pt x="749" y="1066"/>
                  </a:lnTo>
                  <a:lnTo>
                    <a:pt x="635" y="1134"/>
                  </a:lnTo>
                  <a:lnTo>
                    <a:pt x="567" y="1089"/>
                  </a:lnTo>
                  <a:lnTo>
                    <a:pt x="567" y="1043"/>
                  </a:lnTo>
                  <a:lnTo>
                    <a:pt x="522" y="1066"/>
                  </a:lnTo>
                  <a:lnTo>
                    <a:pt x="409" y="953"/>
                  </a:lnTo>
                  <a:lnTo>
                    <a:pt x="363" y="953"/>
                  </a:lnTo>
                  <a:lnTo>
                    <a:pt x="340" y="998"/>
                  </a:lnTo>
                  <a:lnTo>
                    <a:pt x="386" y="1066"/>
                  </a:lnTo>
                  <a:lnTo>
                    <a:pt x="386" y="1134"/>
                  </a:lnTo>
                  <a:lnTo>
                    <a:pt x="318" y="1157"/>
                  </a:lnTo>
                  <a:lnTo>
                    <a:pt x="272" y="1225"/>
                  </a:lnTo>
                  <a:lnTo>
                    <a:pt x="250" y="1202"/>
                  </a:lnTo>
                  <a:lnTo>
                    <a:pt x="204" y="1225"/>
                  </a:lnTo>
                  <a:lnTo>
                    <a:pt x="136" y="1247"/>
                  </a:lnTo>
                  <a:lnTo>
                    <a:pt x="91" y="1225"/>
                  </a:lnTo>
                  <a:lnTo>
                    <a:pt x="68" y="1270"/>
                  </a:lnTo>
                  <a:lnTo>
                    <a:pt x="68" y="1316"/>
                  </a:lnTo>
                  <a:lnTo>
                    <a:pt x="23" y="1384"/>
                  </a:lnTo>
                  <a:lnTo>
                    <a:pt x="23" y="1429"/>
                  </a:lnTo>
                  <a:lnTo>
                    <a:pt x="46" y="1452"/>
                  </a:lnTo>
                  <a:lnTo>
                    <a:pt x="46" y="1497"/>
                  </a:lnTo>
                  <a:lnTo>
                    <a:pt x="68" y="1497"/>
                  </a:lnTo>
                  <a:close/>
                </a:path>
              </a:pathLst>
            </a:custGeom>
            <a:grpFill/>
            <a:ln w="12700">
              <a:noFill/>
              <a:miter lim="800000"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152400" h="50800" prst="softRound"/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14" name="Freeform 170"/>
            <p:cNvSpPr>
              <a:spLocks/>
            </p:cNvSpPr>
            <p:nvPr/>
          </p:nvSpPr>
          <p:spPr bwMode="auto">
            <a:xfrm>
              <a:off x="5652067" y="4085659"/>
              <a:ext cx="778749" cy="677005"/>
            </a:xfrm>
            <a:custGeom>
              <a:avLst/>
              <a:gdLst>
                <a:gd name="T0" fmla="*/ 0 w 704"/>
                <a:gd name="T1" fmla="*/ 453 h 612"/>
                <a:gd name="T2" fmla="*/ 0 w 704"/>
                <a:gd name="T3" fmla="*/ 340 h 612"/>
                <a:gd name="T4" fmla="*/ 23 w 704"/>
                <a:gd name="T5" fmla="*/ 317 h 612"/>
                <a:gd name="T6" fmla="*/ 0 w 704"/>
                <a:gd name="T7" fmla="*/ 249 h 612"/>
                <a:gd name="T8" fmla="*/ 46 w 704"/>
                <a:gd name="T9" fmla="*/ 204 h 612"/>
                <a:gd name="T10" fmla="*/ 159 w 704"/>
                <a:gd name="T11" fmla="*/ 204 h 612"/>
                <a:gd name="T12" fmla="*/ 227 w 704"/>
                <a:gd name="T13" fmla="*/ 90 h 612"/>
                <a:gd name="T14" fmla="*/ 273 w 704"/>
                <a:gd name="T15" fmla="*/ 90 h 612"/>
                <a:gd name="T16" fmla="*/ 363 w 704"/>
                <a:gd name="T17" fmla="*/ 158 h 612"/>
                <a:gd name="T18" fmla="*/ 409 w 704"/>
                <a:gd name="T19" fmla="*/ 158 h 612"/>
                <a:gd name="T20" fmla="*/ 431 w 704"/>
                <a:gd name="T21" fmla="*/ 113 h 612"/>
                <a:gd name="T22" fmla="*/ 454 w 704"/>
                <a:gd name="T23" fmla="*/ 90 h 612"/>
                <a:gd name="T24" fmla="*/ 477 w 704"/>
                <a:gd name="T25" fmla="*/ 0 h 612"/>
                <a:gd name="T26" fmla="*/ 499 w 704"/>
                <a:gd name="T27" fmla="*/ 0 h 612"/>
                <a:gd name="T28" fmla="*/ 522 w 704"/>
                <a:gd name="T29" fmla="*/ 45 h 612"/>
                <a:gd name="T30" fmla="*/ 522 w 704"/>
                <a:gd name="T31" fmla="*/ 90 h 612"/>
                <a:gd name="T32" fmla="*/ 567 w 704"/>
                <a:gd name="T33" fmla="*/ 113 h 612"/>
                <a:gd name="T34" fmla="*/ 590 w 704"/>
                <a:gd name="T35" fmla="*/ 181 h 612"/>
                <a:gd name="T36" fmla="*/ 658 w 704"/>
                <a:gd name="T37" fmla="*/ 204 h 612"/>
                <a:gd name="T38" fmla="*/ 704 w 704"/>
                <a:gd name="T39" fmla="*/ 204 h 612"/>
                <a:gd name="T40" fmla="*/ 704 w 704"/>
                <a:gd name="T41" fmla="*/ 272 h 612"/>
                <a:gd name="T42" fmla="*/ 658 w 704"/>
                <a:gd name="T43" fmla="*/ 453 h 612"/>
                <a:gd name="T44" fmla="*/ 590 w 704"/>
                <a:gd name="T45" fmla="*/ 567 h 612"/>
                <a:gd name="T46" fmla="*/ 567 w 704"/>
                <a:gd name="T47" fmla="*/ 589 h 612"/>
                <a:gd name="T48" fmla="*/ 522 w 704"/>
                <a:gd name="T49" fmla="*/ 589 h 612"/>
                <a:gd name="T50" fmla="*/ 499 w 704"/>
                <a:gd name="T51" fmla="*/ 612 h 612"/>
                <a:gd name="T52" fmla="*/ 477 w 704"/>
                <a:gd name="T53" fmla="*/ 589 h 612"/>
                <a:gd name="T54" fmla="*/ 454 w 704"/>
                <a:gd name="T55" fmla="*/ 544 h 612"/>
                <a:gd name="T56" fmla="*/ 431 w 704"/>
                <a:gd name="T57" fmla="*/ 567 h 612"/>
                <a:gd name="T58" fmla="*/ 431 w 704"/>
                <a:gd name="T59" fmla="*/ 612 h 612"/>
                <a:gd name="T60" fmla="*/ 363 w 704"/>
                <a:gd name="T61" fmla="*/ 567 h 612"/>
                <a:gd name="T62" fmla="*/ 363 w 704"/>
                <a:gd name="T63" fmla="*/ 521 h 612"/>
                <a:gd name="T64" fmla="*/ 273 w 704"/>
                <a:gd name="T65" fmla="*/ 408 h 612"/>
                <a:gd name="T66" fmla="*/ 205 w 704"/>
                <a:gd name="T67" fmla="*/ 385 h 612"/>
                <a:gd name="T68" fmla="*/ 159 w 704"/>
                <a:gd name="T69" fmla="*/ 453 h 612"/>
                <a:gd name="T70" fmla="*/ 114 w 704"/>
                <a:gd name="T71" fmla="*/ 453 h 612"/>
                <a:gd name="T72" fmla="*/ 91 w 704"/>
                <a:gd name="T73" fmla="*/ 431 h 612"/>
                <a:gd name="T74" fmla="*/ 23 w 704"/>
                <a:gd name="T75" fmla="*/ 476 h 612"/>
                <a:gd name="T76" fmla="*/ 0 w 704"/>
                <a:gd name="T77" fmla="*/ 453 h 6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704" h="612">
                  <a:moveTo>
                    <a:pt x="0" y="453"/>
                  </a:moveTo>
                  <a:lnTo>
                    <a:pt x="0" y="340"/>
                  </a:lnTo>
                  <a:lnTo>
                    <a:pt x="23" y="317"/>
                  </a:lnTo>
                  <a:lnTo>
                    <a:pt x="0" y="249"/>
                  </a:lnTo>
                  <a:lnTo>
                    <a:pt x="46" y="204"/>
                  </a:lnTo>
                  <a:lnTo>
                    <a:pt x="159" y="204"/>
                  </a:lnTo>
                  <a:lnTo>
                    <a:pt x="227" y="90"/>
                  </a:lnTo>
                  <a:lnTo>
                    <a:pt x="273" y="90"/>
                  </a:lnTo>
                  <a:lnTo>
                    <a:pt x="363" y="158"/>
                  </a:lnTo>
                  <a:lnTo>
                    <a:pt x="409" y="158"/>
                  </a:lnTo>
                  <a:lnTo>
                    <a:pt x="431" y="113"/>
                  </a:lnTo>
                  <a:lnTo>
                    <a:pt x="454" y="90"/>
                  </a:lnTo>
                  <a:lnTo>
                    <a:pt x="477" y="0"/>
                  </a:lnTo>
                  <a:lnTo>
                    <a:pt x="499" y="0"/>
                  </a:lnTo>
                  <a:lnTo>
                    <a:pt x="522" y="45"/>
                  </a:lnTo>
                  <a:lnTo>
                    <a:pt x="522" y="90"/>
                  </a:lnTo>
                  <a:lnTo>
                    <a:pt x="567" y="113"/>
                  </a:lnTo>
                  <a:lnTo>
                    <a:pt x="590" y="181"/>
                  </a:lnTo>
                  <a:lnTo>
                    <a:pt x="658" y="204"/>
                  </a:lnTo>
                  <a:lnTo>
                    <a:pt x="704" y="204"/>
                  </a:lnTo>
                  <a:lnTo>
                    <a:pt x="704" y="272"/>
                  </a:lnTo>
                  <a:lnTo>
                    <a:pt x="658" y="453"/>
                  </a:lnTo>
                  <a:lnTo>
                    <a:pt x="590" y="567"/>
                  </a:lnTo>
                  <a:lnTo>
                    <a:pt x="567" y="589"/>
                  </a:lnTo>
                  <a:lnTo>
                    <a:pt x="522" y="589"/>
                  </a:lnTo>
                  <a:lnTo>
                    <a:pt x="499" y="612"/>
                  </a:lnTo>
                  <a:lnTo>
                    <a:pt x="477" y="589"/>
                  </a:lnTo>
                  <a:lnTo>
                    <a:pt x="454" y="544"/>
                  </a:lnTo>
                  <a:lnTo>
                    <a:pt x="431" y="567"/>
                  </a:lnTo>
                  <a:lnTo>
                    <a:pt x="431" y="612"/>
                  </a:lnTo>
                  <a:lnTo>
                    <a:pt x="363" y="567"/>
                  </a:lnTo>
                  <a:lnTo>
                    <a:pt x="363" y="521"/>
                  </a:lnTo>
                  <a:lnTo>
                    <a:pt x="273" y="408"/>
                  </a:lnTo>
                  <a:lnTo>
                    <a:pt x="205" y="385"/>
                  </a:lnTo>
                  <a:lnTo>
                    <a:pt x="159" y="453"/>
                  </a:lnTo>
                  <a:lnTo>
                    <a:pt x="114" y="453"/>
                  </a:lnTo>
                  <a:lnTo>
                    <a:pt x="91" y="431"/>
                  </a:lnTo>
                  <a:lnTo>
                    <a:pt x="23" y="476"/>
                  </a:lnTo>
                  <a:lnTo>
                    <a:pt x="0" y="453"/>
                  </a:lnTo>
                  <a:close/>
                </a:path>
              </a:pathLst>
            </a:custGeom>
            <a:grpFill/>
            <a:ln w="12700">
              <a:noFill/>
              <a:miter lim="800000"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152400" h="50800" prst="softRound"/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15" name="Freeform 171"/>
            <p:cNvSpPr>
              <a:spLocks/>
            </p:cNvSpPr>
            <p:nvPr/>
          </p:nvSpPr>
          <p:spPr bwMode="auto">
            <a:xfrm>
              <a:off x="6229492" y="3709545"/>
              <a:ext cx="627203" cy="601782"/>
            </a:xfrm>
            <a:custGeom>
              <a:avLst/>
              <a:gdLst>
                <a:gd name="T0" fmla="*/ 0 w 567"/>
                <a:gd name="T1" fmla="*/ 385 h 544"/>
                <a:gd name="T2" fmla="*/ 23 w 567"/>
                <a:gd name="T3" fmla="*/ 340 h 544"/>
                <a:gd name="T4" fmla="*/ 23 w 567"/>
                <a:gd name="T5" fmla="*/ 272 h 544"/>
                <a:gd name="T6" fmla="*/ 114 w 567"/>
                <a:gd name="T7" fmla="*/ 204 h 544"/>
                <a:gd name="T8" fmla="*/ 136 w 567"/>
                <a:gd name="T9" fmla="*/ 158 h 544"/>
                <a:gd name="T10" fmla="*/ 114 w 567"/>
                <a:gd name="T11" fmla="*/ 113 h 544"/>
                <a:gd name="T12" fmla="*/ 159 w 567"/>
                <a:gd name="T13" fmla="*/ 90 h 544"/>
                <a:gd name="T14" fmla="*/ 159 w 567"/>
                <a:gd name="T15" fmla="*/ 45 h 544"/>
                <a:gd name="T16" fmla="*/ 250 w 567"/>
                <a:gd name="T17" fmla="*/ 0 h 544"/>
                <a:gd name="T18" fmla="*/ 272 w 567"/>
                <a:gd name="T19" fmla="*/ 45 h 544"/>
                <a:gd name="T20" fmla="*/ 340 w 567"/>
                <a:gd name="T21" fmla="*/ 45 h 544"/>
                <a:gd name="T22" fmla="*/ 363 w 567"/>
                <a:gd name="T23" fmla="*/ 68 h 544"/>
                <a:gd name="T24" fmla="*/ 363 w 567"/>
                <a:gd name="T25" fmla="*/ 113 h 544"/>
                <a:gd name="T26" fmla="*/ 408 w 567"/>
                <a:gd name="T27" fmla="*/ 136 h 544"/>
                <a:gd name="T28" fmla="*/ 431 w 567"/>
                <a:gd name="T29" fmla="*/ 113 h 544"/>
                <a:gd name="T30" fmla="*/ 454 w 567"/>
                <a:gd name="T31" fmla="*/ 136 h 544"/>
                <a:gd name="T32" fmla="*/ 476 w 567"/>
                <a:gd name="T33" fmla="*/ 90 h 544"/>
                <a:gd name="T34" fmla="*/ 476 w 567"/>
                <a:gd name="T35" fmla="*/ 68 h 544"/>
                <a:gd name="T36" fmla="*/ 499 w 567"/>
                <a:gd name="T37" fmla="*/ 45 h 544"/>
                <a:gd name="T38" fmla="*/ 544 w 567"/>
                <a:gd name="T39" fmla="*/ 45 h 544"/>
                <a:gd name="T40" fmla="*/ 567 w 567"/>
                <a:gd name="T41" fmla="*/ 90 h 544"/>
                <a:gd name="T42" fmla="*/ 522 w 567"/>
                <a:gd name="T43" fmla="*/ 113 h 544"/>
                <a:gd name="T44" fmla="*/ 499 w 567"/>
                <a:gd name="T45" fmla="*/ 136 h 544"/>
                <a:gd name="T46" fmla="*/ 476 w 567"/>
                <a:gd name="T47" fmla="*/ 158 h 544"/>
                <a:gd name="T48" fmla="*/ 499 w 567"/>
                <a:gd name="T49" fmla="*/ 181 h 544"/>
                <a:gd name="T50" fmla="*/ 454 w 567"/>
                <a:gd name="T51" fmla="*/ 181 h 544"/>
                <a:gd name="T52" fmla="*/ 431 w 567"/>
                <a:gd name="T53" fmla="*/ 204 h 544"/>
                <a:gd name="T54" fmla="*/ 454 w 567"/>
                <a:gd name="T55" fmla="*/ 204 h 544"/>
                <a:gd name="T56" fmla="*/ 454 w 567"/>
                <a:gd name="T57" fmla="*/ 226 h 544"/>
                <a:gd name="T58" fmla="*/ 431 w 567"/>
                <a:gd name="T59" fmla="*/ 226 h 544"/>
                <a:gd name="T60" fmla="*/ 454 w 567"/>
                <a:gd name="T61" fmla="*/ 249 h 544"/>
                <a:gd name="T62" fmla="*/ 431 w 567"/>
                <a:gd name="T63" fmla="*/ 317 h 544"/>
                <a:gd name="T64" fmla="*/ 386 w 567"/>
                <a:gd name="T65" fmla="*/ 294 h 544"/>
                <a:gd name="T66" fmla="*/ 318 w 567"/>
                <a:gd name="T67" fmla="*/ 294 h 544"/>
                <a:gd name="T68" fmla="*/ 272 w 567"/>
                <a:gd name="T69" fmla="*/ 272 h 544"/>
                <a:gd name="T70" fmla="*/ 250 w 567"/>
                <a:gd name="T71" fmla="*/ 294 h 544"/>
                <a:gd name="T72" fmla="*/ 272 w 567"/>
                <a:gd name="T73" fmla="*/ 317 h 544"/>
                <a:gd name="T74" fmla="*/ 227 w 567"/>
                <a:gd name="T75" fmla="*/ 340 h 544"/>
                <a:gd name="T76" fmla="*/ 159 w 567"/>
                <a:gd name="T77" fmla="*/ 476 h 544"/>
                <a:gd name="T78" fmla="*/ 182 w 567"/>
                <a:gd name="T79" fmla="*/ 544 h 544"/>
                <a:gd name="T80" fmla="*/ 136 w 567"/>
                <a:gd name="T81" fmla="*/ 544 h 544"/>
                <a:gd name="T82" fmla="*/ 68 w 567"/>
                <a:gd name="T83" fmla="*/ 521 h 544"/>
                <a:gd name="T84" fmla="*/ 45 w 567"/>
                <a:gd name="T85" fmla="*/ 453 h 544"/>
                <a:gd name="T86" fmla="*/ 0 w 567"/>
                <a:gd name="T87" fmla="*/ 430 h 544"/>
                <a:gd name="T88" fmla="*/ 0 w 567"/>
                <a:gd name="T89" fmla="*/ 385 h 5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567" h="544">
                  <a:moveTo>
                    <a:pt x="0" y="385"/>
                  </a:moveTo>
                  <a:lnTo>
                    <a:pt x="23" y="340"/>
                  </a:lnTo>
                  <a:lnTo>
                    <a:pt x="23" y="272"/>
                  </a:lnTo>
                  <a:lnTo>
                    <a:pt x="114" y="204"/>
                  </a:lnTo>
                  <a:lnTo>
                    <a:pt x="136" y="158"/>
                  </a:lnTo>
                  <a:lnTo>
                    <a:pt x="114" y="113"/>
                  </a:lnTo>
                  <a:lnTo>
                    <a:pt x="159" y="90"/>
                  </a:lnTo>
                  <a:lnTo>
                    <a:pt x="159" y="45"/>
                  </a:lnTo>
                  <a:lnTo>
                    <a:pt x="250" y="0"/>
                  </a:lnTo>
                  <a:lnTo>
                    <a:pt x="272" y="45"/>
                  </a:lnTo>
                  <a:lnTo>
                    <a:pt x="340" y="45"/>
                  </a:lnTo>
                  <a:lnTo>
                    <a:pt x="363" y="68"/>
                  </a:lnTo>
                  <a:lnTo>
                    <a:pt x="363" y="113"/>
                  </a:lnTo>
                  <a:lnTo>
                    <a:pt x="408" y="136"/>
                  </a:lnTo>
                  <a:lnTo>
                    <a:pt x="431" y="113"/>
                  </a:lnTo>
                  <a:lnTo>
                    <a:pt x="454" y="136"/>
                  </a:lnTo>
                  <a:lnTo>
                    <a:pt x="476" y="90"/>
                  </a:lnTo>
                  <a:lnTo>
                    <a:pt x="476" y="68"/>
                  </a:lnTo>
                  <a:lnTo>
                    <a:pt x="499" y="45"/>
                  </a:lnTo>
                  <a:lnTo>
                    <a:pt x="544" y="45"/>
                  </a:lnTo>
                  <a:lnTo>
                    <a:pt x="567" y="90"/>
                  </a:lnTo>
                  <a:lnTo>
                    <a:pt x="522" y="113"/>
                  </a:lnTo>
                  <a:lnTo>
                    <a:pt x="499" y="136"/>
                  </a:lnTo>
                  <a:lnTo>
                    <a:pt x="476" y="158"/>
                  </a:lnTo>
                  <a:lnTo>
                    <a:pt x="499" y="181"/>
                  </a:lnTo>
                  <a:lnTo>
                    <a:pt x="454" y="181"/>
                  </a:lnTo>
                  <a:lnTo>
                    <a:pt x="431" y="204"/>
                  </a:lnTo>
                  <a:lnTo>
                    <a:pt x="454" y="204"/>
                  </a:lnTo>
                  <a:lnTo>
                    <a:pt x="454" y="226"/>
                  </a:lnTo>
                  <a:lnTo>
                    <a:pt x="431" y="226"/>
                  </a:lnTo>
                  <a:lnTo>
                    <a:pt x="454" y="249"/>
                  </a:lnTo>
                  <a:lnTo>
                    <a:pt x="431" y="317"/>
                  </a:lnTo>
                  <a:lnTo>
                    <a:pt x="386" y="294"/>
                  </a:lnTo>
                  <a:lnTo>
                    <a:pt x="318" y="294"/>
                  </a:lnTo>
                  <a:lnTo>
                    <a:pt x="272" y="272"/>
                  </a:lnTo>
                  <a:lnTo>
                    <a:pt x="250" y="294"/>
                  </a:lnTo>
                  <a:lnTo>
                    <a:pt x="272" y="317"/>
                  </a:lnTo>
                  <a:lnTo>
                    <a:pt x="227" y="340"/>
                  </a:lnTo>
                  <a:lnTo>
                    <a:pt x="159" y="476"/>
                  </a:lnTo>
                  <a:lnTo>
                    <a:pt x="182" y="544"/>
                  </a:lnTo>
                  <a:lnTo>
                    <a:pt x="136" y="544"/>
                  </a:lnTo>
                  <a:lnTo>
                    <a:pt x="68" y="521"/>
                  </a:lnTo>
                  <a:lnTo>
                    <a:pt x="45" y="453"/>
                  </a:lnTo>
                  <a:lnTo>
                    <a:pt x="0" y="430"/>
                  </a:lnTo>
                  <a:lnTo>
                    <a:pt x="0" y="385"/>
                  </a:lnTo>
                  <a:close/>
                </a:path>
              </a:pathLst>
            </a:custGeom>
            <a:grpFill/>
            <a:ln w="12700">
              <a:noFill/>
              <a:miter lim="800000"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152400" h="50800" prst="softRound"/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16" name="Freeform 172"/>
            <p:cNvSpPr>
              <a:spLocks/>
            </p:cNvSpPr>
            <p:nvPr/>
          </p:nvSpPr>
          <p:spPr bwMode="auto">
            <a:xfrm>
              <a:off x="6506036" y="3031433"/>
              <a:ext cx="601761" cy="828557"/>
            </a:xfrm>
            <a:custGeom>
              <a:avLst/>
              <a:gdLst>
                <a:gd name="T0" fmla="*/ 226 w 544"/>
                <a:gd name="T1" fmla="*/ 23 h 749"/>
                <a:gd name="T2" fmla="*/ 204 w 544"/>
                <a:gd name="T3" fmla="*/ 23 h 749"/>
                <a:gd name="T4" fmla="*/ 158 w 544"/>
                <a:gd name="T5" fmla="*/ 68 h 749"/>
                <a:gd name="T6" fmla="*/ 158 w 544"/>
                <a:gd name="T7" fmla="*/ 136 h 749"/>
                <a:gd name="T8" fmla="*/ 136 w 544"/>
                <a:gd name="T9" fmla="*/ 159 h 749"/>
                <a:gd name="T10" fmla="*/ 113 w 544"/>
                <a:gd name="T11" fmla="*/ 250 h 749"/>
                <a:gd name="T12" fmla="*/ 0 w 544"/>
                <a:gd name="T13" fmla="*/ 386 h 749"/>
                <a:gd name="T14" fmla="*/ 22 w 544"/>
                <a:gd name="T15" fmla="*/ 476 h 749"/>
                <a:gd name="T16" fmla="*/ 0 w 544"/>
                <a:gd name="T17" fmla="*/ 613 h 749"/>
                <a:gd name="T18" fmla="*/ 22 w 544"/>
                <a:gd name="T19" fmla="*/ 658 h 749"/>
                <a:gd name="T20" fmla="*/ 90 w 544"/>
                <a:gd name="T21" fmla="*/ 658 h 749"/>
                <a:gd name="T22" fmla="*/ 113 w 544"/>
                <a:gd name="T23" fmla="*/ 681 h 749"/>
                <a:gd name="T24" fmla="*/ 113 w 544"/>
                <a:gd name="T25" fmla="*/ 726 h 749"/>
                <a:gd name="T26" fmla="*/ 158 w 544"/>
                <a:gd name="T27" fmla="*/ 749 h 749"/>
                <a:gd name="T28" fmla="*/ 181 w 544"/>
                <a:gd name="T29" fmla="*/ 726 h 749"/>
                <a:gd name="T30" fmla="*/ 204 w 544"/>
                <a:gd name="T31" fmla="*/ 749 h 749"/>
                <a:gd name="T32" fmla="*/ 226 w 544"/>
                <a:gd name="T33" fmla="*/ 703 h 749"/>
                <a:gd name="T34" fmla="*/ 226 w 544"/>
                <a:gd name="T35" fmla="*/ 681 h 749"/>
                <a:gd name="T36" fmla="*/ 249 w 544"/>
                <a:gd name="T37" fmla="*/ 658 h 749"/>
                <a:gd name="T38" fmla="*/ 294 w 544"/>
                <a:gd name="T39" fmla="*/ 658 h 749"/>
                <a:gd name="T40" fmla="*/ 340 w 544"/>
                <a:gd name="T41" fmla="*/ 681 h 749"/>
                <a:gd name="T42" fmla="*/ 340 w 544"/>
                <a:gd name="T43" fmla="*/ 635 h 749"/>
                <a:gd name="T44" fmla="*/ 362 w 544"/>
                <a:gd name="T45" fmla="*/ 658 h 749"/>
                <a:gd name="T46" fmla="*/ 385 w 544"/>
                <a:gd name="T47" fmla="*/ 635 h 749"/>
                <a:gd name="T48" fmla="*/ 431 w 544"/>
                <a:gd name="T49" fmla="*/ 613 h 749"/>
                <a:gd name="T50" fmla="*/ 431 w 544"/>
                <a:gd name="T51" fmla="*/ 567 h 749"/>
                <a:gd name="T52" fmla="*/ 476 w 544"/>
                <a:gd name="T53" fmla="*/ 499 h 749"/>
                <a:gd name="T54" fmla="*/ 476 w 544"/>
                <a:gd name="T55" fmla="*/ 476 h 749"/>
                <a:gd name="T56" fmla="*/ 521 w 544"/>
                <a:gd name="T57" fmla="*/ 454 h 749"/>
                <a:gd name="T58" fmla="*/ 521 w 544"/>
                <a:gd name="T59" fmla="*/ 408 h 749"/>
                <a:gd name="T60" fmla="*/ 499 w 544"/>
                <a:gd name="T61" fmla="*/ 408 h 749"/>
                <a:gd name="T62" fmla="*/ 544 w 544"/>
                <a:gd name="T63" fmla="*/ 318 h 749"/>
                <a:gd name="T64" fmla="*/ 521 w 544"/>
                <a:gd name="T65" fmla="*/ 272 h 749"/>
                <a:gd name="T66" fmla="*/ 544 w 544"/>
                <a:gd name="T67" fmla="*/ 227 h 749"/>
                <a:gd name="T68" fmla="*/ 499 w 544"/>
                <a:gd name="T69" fmla="*/ 204 h 749"/>
                <a:gd name="T70" fmla="*/ 499 w 544"/>
                <a:gd name="T71" fmla="*/ 182 h 749"/>
                <a:gd name="T72" fmla="*/ 521 w 544"/>
                <a:gd name="T73" fmla="*/ 159 h 749"/>
                <a:gd name="T74" fmla="*/ 499 w 544"/>
                <a:gd name="T75" fmla="*/ 136 h 749"/>
                <a:gd name="T76" fmla="*/ 521 w 544"/>
                <a:gd name="T77" fmla="*/ 114 h 749"/>
                <a:gd name="T78" fmla="*/ 521 w 544"/>
                <a:gd name="T79" fmla="*/ 46 h 749"/>
                <a:gd name="T80" fmla="*/ 499 w 544"/>
                <a:gd name="T81" fmla="*/ 0 h 749"/>
                <a:gd name="T82" fmla="*/ 272 w 544"/>
                <a:gd name="T83" fmla="*/ 0 h 749"/>
                <a:gd name="T84" fmla="*/ 226 w 544"/>
                <a:gd name="T85" fmla="*/ 23 h 7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544" h="749">
                  <a:moveTo>
                    <a:pt x="226" y="23"/>
                  </a:moveTo>
                  <a:lnTo>
                    <a:pt x="204" y="23"/>
                  </a:lnTo>
                  <a:lnTo>
                    <a:pt x="158" y="68"/>
                  </a:lnTo>
                  <a:lnTo>
                    <a:pt x="158" y="136"/>
                  </a:lnTo>
                  <a:lnTo>
                    <a:pt x="136" y="159"/>
                  </a:lnTo>
                  <a:lnTo>
                    <a:pt x="113" y="250"/>
                  </a:lnTo>
                  <a:lnTo>
                    <a:pt x="0" y="386"/>
                  </a:lnTo>
                  <a:lnTo>
                    <a:pt x="22" y="476"/>
                  </a:lnTo>
                  <a:lnTo>
                    <a:pt x="0" y="613"/>
                  </a:lnTo>
                  <a:lnTo>
                    <a:pt x="22" y="658"/>
                  </a:lnTo>
                  <a:lnTo>
                    <a:pt x="90" y="658"/>
                  </a:lnTo>
                  <a:lnTo>
                    <a:pt x="113" y="681"/>
                  </a:lnTo>
                  <a:lnTo>
                    <a:pt x="113" y="726"/>
                  </a:lnTo>
                  <a:lnTo>
                    <a:pt x="158" y="749"/>
                  </a:lnTo>
                  <a:lnTo>
                    <a:pt x="181" y="726"/>
                  </a:lnTo>
                  <a:lnTo>
                    <a:pt x="204" y="749"/>
                  </a:lnTo>
                  <a:lnTo>
                    <a:pt x="226" y="703"/>
                  </a:lnTo>
                  <a:lnTo>
                    <a:pt x="226" y="681"/>
                  </a:lnTo>
                  <a:lnTo>
                    <a:pt x="249" y="658"/>
                  </a:lnTo>
                  <a:lnTo>
                    <a:pt x="294" y="658"/>
                  </a:lnTo>
                  <a:lnTo>
                    <a:pt x="340" y="681"/>
                  </a:lnTo>
                  <a:lnTo>
                    <a:pt x="340" y="635"/>
                  </a:lnTo>
                  <a:lnTo>
                    <a:pt x="362" y="658"/>
                  </a:lnTo>
                  <a:lnTo>
                    <a:pt x="385" y="635"/>
                  </a:lnTo>
                  <a:lnTo>
                    <a:pt x="431" y="613"/>
                  </a:lnTo>
                  <a:lnTo>
                    <a:pt x="431" y="567"/>
                  </a:lnTo>
                  <a:lnTo>
                    <a:pt x="476" y="499"/>
                  </a:lnTo>
                  <a:lnTo>
                    <a:pt x="476" y="476"/>
                  </a:lnTo>
                  <a:lnTo>
                    <a:pt x="521" y="454"/>
                  </a:lnTo>
                  <a:lnTo>
                    <a:pt x="521" y="408"/>
                  </a:lnTo>
                  <a:lnTo>
                    <a:pt x="499" y="408"/>
                  </a:lnTo>
                  <a:lnTo>
                    <a:pt x="544" y="318"/>
                  </a:lnTo>
                  <a:lnTo>
                    <a:pt x="521" y="272"/>
                  </a:lnTo>
                  <a:lnTo>
                    <a:pt x="544" y="227"/>
                  </a:lnTo>
                  <a:lnTo>
                    <a:pt x="499" y="204"/>
                  </a:lnTo>
                  <a:lnTo>
                    <a:pt x="499" y="182"/>
                  </a:lnTo>
                  <a:lnTo>
                    <a:pt x="521" y="159"/>
                  </a:lnTo>
                  <a:lnTo>
                    <a:pt x="499" y="136"/>
                  </a:lnTo>
                  <a:lnTo>
                    <a:pt x="521" y="114"/>
                  </a:lnTo>
                  <a:lnTo>
                    <a:pt x="521" y="46"/>
                  </a:lnTo>
                  <a:lnTo>
                    <a:pt x="499" y="0"/>
                  </a:lnTo>
                  <a:lnTo>
                    <a:pt x="272" y="0"/>
                  </a:lnTo>
                  <a:lnTo>
                    <a:pt x="226" y="23"/>
                  </a:lnTo>
                  <a:close/>
                </a:path>
              </a:pathLst>
            </a:custGeom>
            <a:grpFill/>
            <a:ln w="12700">
              <a:noFill/>
              <a:miter lim="800000"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152400" h="50800" prst="softRound"/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17" name="Freeform 173"/>
            <p:cNvSpPr>
              <a:spLocks/>
            </p:cNvSpPr>
            <p:nvPr/>
          </p:nvSpPr>
          <p:spPr bwMode="auto">
            <a:xfrm>
              <a:off x="6355596" y="2378765"/>
              <a:ext cx="752201" cy="678112"/>
            </a:xfrm>
            <a:custGeom>
              <a:avLst/>
              <a:gdLst>
                <a:gd name="T0" fmla="*/ 498 w 680"/>
                <a:gd name="T1" fmla="*/ 0 h 613"/>
                <a:gd name="T2" fmla="*/ 430 w 680"/>
                <a:gd name="T3" fmla="*/ 46 h 613"/>
                <a:gd name="T4" fmla="*/ 385 w 680"/>
                <a:gd name="T5" fmla="*/ 182 h 613"/>
                <a:gd name="T6" fmla="*/ 498 w 680"/>
                <a:gd name="T7" fmla="*/ 159 h 613"/>
                <a:gd name="T8" fmla="*/ 544 w 680"/>
                <a:gd name="T9" fmla="*/ 114 h 613"/>
                <a:gd name="T10" fmla="*/ 589 w 680"/>
                <a:gd name="T11" fmla="*/ 182 h 613"/>
                <a:gd name="T12" fmla="*/ 544 w 680"/>
                <a:gd name="T13" fmla="*/ 295 h 613"/>
                <a:gd name="T14" fmla="*/ 498 w 680"/>
                <a:gd name="T15" fmla="*/ 341 h 613"/>
                <a:gd name="T16" fmla="*/ 430 w 680"/>
                <a:gd name="T17" fmla="*/ 250 h 613"/>
                <a:gd name="T18" fmla="*/ 408 w 680"/>
                <a:gd name="T19" fmla="*/ 295 h 613"/>
                <a:gd name="T20" fmla="*/ 362 w 680"/>
                <a:gd name="T21" fmla="*/ 318 h 613"/>
                <a:gd name="T22" fmla="*/ 317 w 680"/>
                <a:gd name="T23" fmla="*/ 295 h 613"/>
                <a:gd name="T24" fmla="*/ 340 w 680"/>
                <a:gd name="T25" fmla="*/ 159 h 613"/>
                <a:gd name="T26" fmla="*/ 340 w 680"/>
                <a:gd name="T27" fmla="*/ 137 h 613"/>
                <a:gd name="T28" fmla="*/ 317 w 680"/>
                <a:gd name="T29" fmla="*/ 114 h 613"/>
                <a:gd name="T30" fmla="*/ 294 w 680"/>
                <a:gd name="T31" fmla="*/ 137 h 613"/>
                <a:gd name="T32" fmla="*/ 249 w 680"/>
                <a:gd name="T33" fmla="*/ 91 h 613"/>
                <a:gd name="T34" fmla="*/ 226 w 680"/>
                <a:gd name="T35" fmla="*/ 137 h 613"/>
                <a:gd name="T36" fmla="*/ 226 w 680"/>
                <a:gd name="T37" fmla="*/ 159 h 613"/>
                <a:gd name="T38" fmla="*/ 204 w 680"/>
                <a:gd name="T39" fmla="*/ 227 h 613"/>
                <a:gd name="T40" fmla="*/ 158 w 680"/>
                <a:gd name="T41" fmla="*/ 295 h 613"/>
                <a:gd name="T42" fmla="*/ 90 w 680"/>
                <a:gd name="T43" fmla="*/ 318 h 613"/>
                <a:gd name="T44" fmla="*/ 68 w 680"/>
                <a:gd name="T45" fmla="*/ 295 h 613"/>
                <a:gd name="T46" fmla="*/ 0 w 680"/>
                <a:gd name="T47" fmla="*/ 341 h 613"/>
                <a:gd name="T48" fmla="*/ 22 w 680"/>
                <a:gd name="T49" fmla="*/ 363 h 613"/>
                <a:gd name="T50" fmla="*/ 0 w 680"/>
                <a:gd name="T51" fmla="*/ 409 h 613"/>
                <a:gd name="T52" fmla="*/ 113 w 680"/>
                <a:gd name="T53" fmla="*/ 477 h 613"/>
                <a:gd name="T54" fmla="*/ 204 w 680"/>
                <a:gd name="T55" fmla="*/ 454 h 613"/>
                <a:gd name="T56" fmla="*/ 249 w 680"/>
                <a:gd name="T57" fmla="*/ 499 h 613"/>
                <a:gd name="T58" fmla="*/ 340 w 680"/>
                <a:gd name="T59" fmla="*/ 477 h 613"/>
                <a:gd name="T60" fmla="*/ 362 w 680"/>
                <a:gd name="T61" fmla="*/ 545 h 613"/>
                <a:gd name="T62" fmla="*/ 340 w 680"/>
                <a:gd name="T63" fmla="*/ 590 h 613"/>
                <a:gd name="T64" fmla="*/ 362 w 680"/>
                <a:gd name="T65" fmla="*/ 613 h 613"/>
                <a:gd name="T66" fmla="*/ 408 w 680"/>
                <a:gd name="T67" fmla="*/ 590 h 613"/>
                <a:gd name="T68" fmla="*/ 635 w 680"/>
                <a:gd name="T69" fmla="*/ 590 h 613"/>
                <a:gd name="T70" fmla="*/ 612 w 680"/>
                <a:gd name="T71" fmla="*/ 545 h 613"/>
                <a:gd name="T72" fmla="*/ 567 w 680"/>
                <a:gd name="T73" fmla="*/ 522 h 613"/>
                <a:gd name="T74" fmla="*/ 567 w 680"/>
                <a:gd name="T75" fmla="*/ 431 h 613"/>
                <a:gd name="T76" fmla="*/ 612 w 680"/>
                <a:gd name="T77" fmla="*/ 205 h 613"/>
                <a:gd name="T78" fmla="*/ 680 w 680"/>
                <a:gd name="T79" fmla="*/ 114 h 613"/>
                <a:gd name="T80" fmla="*/ 657 w 680"/>
                <a:gd name="T81" fmla="*/ 114 h 613"/>
                <a:gd name="T82" fmla="*/ 612 w 680"/>
                <a:gd name="T83" fmla="*/ 114 h 613"/>
                <a:gd name="T84" fmla="*/ 544 w 680"/>
                <a:gd name="T85" fmla="*/ 69 h 613"/>
                <a:gd name="T86" fmla="*/ 544 w 680"/>
                <a:gd name="T87" fmla="*/ 46 h 613"/>
                <a:gd name="T88" fmla="*/ 498 w 680"/>
                <a:gd name="T89" fmla="*/ 0 h 6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680" h="613">
                  <a:moveTo>
                    <a:pt x="498" y="0"/>
                  </a:moveTo>
                  <a:lnTo>
                    <a:pt x="430" y="46"/>
                  </a:lnTo>
                  <a:lnTo>
                    <a:pt x="385" y="182"/>
                  </a:lnTo>
                  <a:lnTo>
                    <a:pt x="498" y="159"/>
                  </a:lnTo>
                  <a:lnTo>
                    <a:pt x="544" y="114"/>
                  </a:lnTo>
                  <a:lnTo>
                    <a:pt x="589" y="182"/>
                  </a:lnTo>
                  <a:lnTo>
                    <a:pt x="544" y="295"/>
                  </a:lnTo>
                  <a:lnTo>
                    <a:pt x="498" y="341"/>
                  </a:lnTo>
                  <a:lnTo>
                    <a:pt x="430" y="250"/>
                  </a:lnTo>
                  <a:lnTo>
                    <a:pt x="408" y="295"/>
                  </a:lnTo>
                  <a:lnTo>
                    <a:pt x="362" y="318"/>
                  </a:lnTo>
                  <a:lnTo>
                    <a:pt x="317" y="295"/>
                  </a:lnTo>
                  <a:lnTo>
                    <a:pt x="340" y="159"/>
                  </a:lnTo>
                  <a:lnTo>
                    <a:pt x="340" y="137"/>
                  </a:lnTo>
                  <a:lnTo>
                    <a:pt x="317" y="114"/>
                  </a:lnTo>
                  <a:lnTo>
                    <a:pt x="294" y="137"/>
                  </a:lnTo>
                  <a:lnTo>
                    <a:pt x="249" y="91"/>
                  </a:lnTo>
                  <a:lnTo>
                    <a:pt x="226" y="137"/>
                  </a:lnTo>
                  <a:lnTo>
                    <a:pt x="226" y="159"/>
                  </a:lnTo>
                  <a:lnTo>
                    <a:pt x="204" y="227"/>
                  </a:lnTo>
                  <a:lnTo>
                    <a:pt x="158" y="295"/>
                  </a:lnTo>
                  <a:lnTo>
                    <a:pt x="90" y="318"/>
                  </a:lnTo>
                  <a:lnTo>
                    <a:pt x="68" y="295"/>
                  </a:lnTo>
                  <a:lnTo>
                    <a:pt x="0" y="341"/>
                  </a:lnTo>
                  <a:lnTo>
                    <a:pt x="22" y="363"/>
                  </a:lnTo>
                  <a:lnTo>
                    <a:pt x="0" y="409"/>
                  </a:lnTo>
                  <a:lnTo>
                    <a:pt x="113" y="477"/>
                  </a:lnTo>
                  <a:lnTo>
                    <a:pt x="204" y="454"/>
                  </a:lnTo>
                  <a:lnTo>
                    <a:pt x="249" y="499"/>
                  </a:lnTo>
                  <a:lnTo>
                    <a:pt x="340" y="477"/>
                  </a:lnTo>
                  <a:lnTo>
                    <a:pt x="362" y="545"/>
                  </a:lnTo>
                  <a:lnTo>
                    <a:pt x="340" y="590"/>
                  </a:lnTo>
                  <a:lnTo>
                    <a:pt x="362" y="613"/>
                  </a:lnTo>
                  <a:lnTo>
                    <a:pt x="408" y="590"/>
                  </a:lnTo>
                  <a:lnTo>
                    <a:pt x="635" y="590"/>
                  </a:lnTo>
                  <a:lnTo>
                    <a:pt x="612" y="545"/>
                  </a:lnTo>
                  <a:lnTo>
                    <a:pt x="567" y="522"/>
                  </a:lnTo>
                  <a:lnTo>
                    <a:pt x="567" y="431"/>
                  </a:lnTo>
                  <a:lnTo>
                    <a:pt x="612" y="205"/>
                  </a:lnTo>
                  <a:lnTo>
                    <a:pt x="680" y="114"/>
                  </a:lnTo>
                  <a:lnTo>
                    <a:pt x="657" y="114"/>
                  </a:lnTo>
                  <a:lnTo>
                    <a:pt x="612" y="114"/>
                  </a:lnTo>
                  <a:lnTo>
                    <a:pt x="544" y="69"/>
                  </a:lnTo>
                  <a:lnTo>
                    <a:pt x="544" y="46"/>
                  </a:lnTo>
                  <a:lnTo>
                    <a:pt x="498" y="0"/>
                  </a:lnTo>
                  <a:close/>
                </a:path>
              </a:pathLst>
            </a:custGeom>
            <a:grpFill/>
            <a:ln w="12700">
              <a:noFill/>
              <a:miter lim="800000"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152400" h="50800" prst="softRound"/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18" name="Freeform 174"/>
            <p:cNvSpPr>
              <a:spLocks/>
            </p:cNvSpPr>
            <p:nvPr/>
          </p:nvSpPr>
          <p:spPr bwMode="auto">
            <a:xfrm>
              <a:off x="5024864" y="3784768"/>
              <a:ext cx="1028745" cy="827451"/>
            </a:xfrm>
            <a:custGeom>
              <a:avLst/>
              <a:gdLst>
                <a:gd name="T0" fmla="*/ 840 w 930"/>
                <a:gd name="T1" fmla="*/ 0 h 748"/>
                <a:gd name="T2" fmla="*/ 794 w 930"/>
                <a:gd name="T3" fmla="*/ 113 h 748"/>
                <a:gd name="T4" fmla="*/ 726 w 930"/>
                <a:gd name="T5" fmla="*/ 204 h 748"/>
                <a:gd name="T6" fmla="*/ 499 w 930"/>
                <a:gd name="T7" fmla="*/ 249 h 748"/>
                <a:gd name="T8" fmla="*/ 454 w 930"/>
                <a:gd name="T9" fmla="*/ 362 h 748"/>
                <a:gd name="T10" fmla="*/ 205 w 930"/>
                <a:gd name="T11" fmla="*/ 521 h 748"/>
                <a:gd name="T12" fmla="*/ 114 w 930"/>
                <a:gd name="T13" fmla="*/ 521 h 748"/>
                <a:gd name="T14" fmla="*/ 0 w 930"/>
                <a:gd name="T15" fmla="*/ 544 h 748"/>
                <a:gd name="T16" fmla="*/ 0 w 930"/>
                <a:gd name="T17" fmla="*/ 657 h 748"/>
                <a:gd name="T18" fmla="*/ 69 w 930"/>
                <a:gd name="T19" fmla="*/ 612 h 748"/>
                <a:gd name="T20" fmla="*/ 114 w 930"/>
                <a:gd name="T21" fmla="*/ 612 h 748"/>
                <a:gd name="T22" fmla="*/ 114 w 930"/>
                <a:gd name="T23" fmla="*/ 657 h 748"/>
                <a:gd name="T24" fmla="*/ 205 w 930"/>
                <a:gd name="T25" fmla="*/ 635 h 748"/>
                <a:gd name="T26" fmla="*/ 273 w 930"/>
                <a:gd name="T27" fmla="*/ 589 h 748"/>
                <a:gd name="T28" fmla="*/ 318 w 930"/>
                <a:gd name="T29" fmla="*/ 612 h 748"/>
                <a:gd name="T30" fmla="*/ 295 w 930"/>
                <a:gd name="T31" fmla="*/ 680 h 748"/>
                <a:gd name="T32" fmla="*/ 341 w 930"/>
                <a:gd name="T33" fmla="*/ 703 h 748"/>
                <a:gd name="T34" fmla="*/ 341 w 930"/>
                <a:gd name="T35" fmla="*/ 748 h 748"/>
                <a:gd name="T36" fmla="*/ 454 w 930"/>
                <a:gd name="T37" fmla="*/ 703 h 748"/>
                <a:gd name="T38" fmla="*/ 454 w 930"/>
                <a:gd name="T39" fmla="*/ 657 h 748"/>
                <a:gd name="T40" fmla="*/ 499 w 930"/>
                <a:gd name="T41" fmla="*/ 657 h 748"/>
                <a:gd name="T42" fmla="*/ 522 w 930"/>
                <a:gd name="T43" fmla="*/ 725 h 748"/>
                <a:gd name="T44" fmla="*/ 567 w 930"/>
                <a:gd name="T45" fmla="*/ 725 h 748"/>
                <a:gd name="T46" fmla="*/ 567 w 930"/>
                <a:gd name="T47" fmla="*/ 612 h 748"/>
                <a:gd name="T48" fmla="*/ 590 w 930"/>
                <a:gd name="T49" fmla="*/ 589 h 748"/>
                <a:gd name="T50" fmla="*/ 567 w 930"/>
                <a:gd name="T51" fmla="*/ 521 h 748"/>
                <a:gd name="T52" fmla="*/ 613 w 930"/>
                <a:gd name="T53" fmla="*/ 476 h 748"/>
                <a:gd name="T54" fmla="*/ 681 w 930"/>
                <a:gd name="T55" fmla="*/ 476 h 748"/>
                <a:gd name="T56" fmla="*/ 726 w 930"/>
                <a:gd name="T57" fmla="*/ 476 h 748"/>
                <a:gd name="T58" fmla="*/ 749 w 930"/>
                <a:gd name="T59" fmla="*/ 430 h 748"/>
                <a:gd name="T60" fmla="*/ 794 w 930"/>
                <a:gd name="T61" fmla="*/ 362 h 748"/>
                <a:gd name="T62" fmla="*/ 772 w 930"/>
                <a:gd name="T63" fmla="*/ 294 h 748"/>
                <a:gd name="T64" fmla="*/ 817 w 930"/>
                <a:gd name="T65" fmla="*/ 226 h 748"/>
                <a:gd name="T66" fmla="*/ 862 w 930"/>
                <a:gd name="T67" fmla="*/ 181 h 748"/>
                <a:gd name="T68" fmla="*/ 908 w 930"/>
                <a:gd name="T69" fmla="*/ 181 h 748"/>
                <a:gd name="T70" fmla="*/ 930 w 930"/>
                <a:gd name="T71" fmla="*/ 113 h 748"/>
                <a:gd name="T72" fmla="*/ 885 w 930"/>
                <a:gd name="T73" fmla="*/ 90 h 748"/>
                <a:gd name="T74" fmla="*/ 885 w 930"/>
                <a:gd name="T75" fmla="*/ 45 h 748"/>
                <a:gd name="T76" fmla="*/ 840 w 930"/>
                <a:gd name="T77" fmla="*/ 0 h 7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930" h="748">
                  <a:moveTo>
                    <a:pt x="840" y="0"/>
                  </a:moveTo>
                  <a:lnTo>
                    <a:pt x="794" y="113"/>
                  </a:lnTo>
                  <a:lnTo>
                    <a:pt x="726" y="204"/>
                  </a:lnTo>
                  <a:lnTo>
                    <a:pt x="499" y="249"/>
                  </a:lnTo>
                  <a:lnTo>
                    <a:pt x="454" y="362"/>
                  </a:lnTo>
                  <a:lnTo>
                    <a:pt x="205" y="521"/>
                  </a:lnTo>
                  <a:lnTo>
                    <a:pt x="114" y="521"/>
                  </a:lnTo>
                  <a:lnTo>
                    <a:pt x="0" y="544"/>
                  </a:lnTo>
                  <a:lnTo>
                    <a:pt x="0" y="657"/>
                  </a:lnTo>
                  <a:lnTo>
                    <a:pt x="69" y="612"/>
                  </a:lnTo>
                  <a:lnTo>
                    <a:pt x="114" y="612"/>
                  </a:lnTo>
                  <a:lnTo>
                    <a:pt x="114" y="657"/>
                  </a:lnTo>
                  <a:lnTo>
                    <a:pt x="205" y="635"/>
                  </a:lnTo>
                  <a:lnTo>
                    <a:pt x="273" y="589"/>
                  </a:lnTo>
                  <a:lnTo>
                    <a:pt x="318" y="612"/>
                  </a:lnTo>
                  <a:lnTo>
                    <a:pt x="295" y="680"/>
                  </a:lnTo>
                  <a:lnTo>
                    <a:pt x="341" y="703"/>
                  </a:lnTo>
                  <a:lnTo>
                    <a:pt x="341" y="748"/>
                  </a:lnTo>
                  <a:lnTo>
                    <a:pt x="454" y="703"/>
                  </a:lnTo>
                  <a:lnTo>
                    <a:pt x="454" y="657"/>
                  </a:lnTo>
                  <a:lnTo>
                    <a:pt x="499" y="657"/>
                  </a:lnTo>
                  <a:lnTo>
                    <a:pt x="522" y="725"/>
                  </a:lnTo>
                  <a:lnTo>
                    <a:pt x="567" y="725"/>
                  </a:lnTo>
                  <a:lnTo>
                    <a:pt x="567" y="612"/>
                  </a:lnTo>
                  <a:lnTo>
                    <a:pt x="590" y="589"/>
                  </a:lnTo>
                  <a:lnTo>
                    <a:pt x="567" y="521"/>
                  </a:lnTo>
                  <a:lnTo>
                    <a:pt x="613" y="476"/>
                  </a:lnTo>
                  <a:lnTo>
                    <a:pt x="681" y="476"/>
                  </a:lnTo>
                  <a:lnTo>
                    <a:pt x="726" y="476"/>
                  </a:lnTo>
                  <a:lnTo>
                    <a:pt x="749" y="430"/>
                  </a:lnTo>
                  <a:lnTo>
                    <a:pt x="794" y="362"/>
                  </a:lnTo>
                  <a:lnTo>
                    <a:pt x="772" y="294"/>
                  </a:lnTo>
                  <a:lnTo>
                    <a:pt x="817" y="226"/>
                  </a:lnTo>
                  <a:lnTo>
                    <a:pt x="862" y="181"/>
                  </a:lnTo>
                  <a:lnTo>
                    <a:pt x="908" y="181"/>
                  </a:lnTo>
                  <a:lnTo>
                    <a:pt x="930" y="113"/>
                  </a:lnTo>
                  <a:lnTo>
                    <a:pt x="885" y="90"/>
                  </a:lnTo>
                  <a:lnTo>
                    <a:pt x="885" y="45"/>
                  </a:lnTo>
                  <a:lnTo>
                    <a:pt x="840" y="0"/>
                  </a:lnTo>
                  <a:close/>
                </a:path>
              </a:pathLst>
            </a:custGeom>
            <a:grpFill/>
            <a:ln w="12700">
              <a:noFill/>
              <a:miter lim="800000"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152400" h="50800" prst="softRound"/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19" name="Freeform 175"/>
            <p:cNvSpPr>
              <a:spLocks/>
            </p:cNvSpPr>
            <p:nvPr/>
          </p:nvSpPr>
          <p:spPr bwMode="auto">
            <a:xfrm>
              <a:off x="5878833" y="3533656"/>
              <a:ext cx="526541" cy="726785"/>
            </a:xfrm>
            <a:custGeom>
              <a:avLst/>
              <a:gdLst>
                <a:gd name="T0" fmla="*/ 272 w 476"/>
                <a:gd name="T1" fmla="*/ 0 h 657"/>
                <a:gd name="T2" fmla="*/ 204 w 476"/>
                <a:gd name="T3" fmla="*/ 90 h 657"/>
                <a:gd name="T4" fmla="*/ 181 w 476"/>
                <a:gd name="T5" fmla="*/ 136 h 657"/>
                <a:gd name="T6" fmla="*/ 113 w 476"/>
                <a:gd name="T7" fmla="*/ 181 h 657"/>
                <a:gd name="T8" fmla="*/ 68 w 476"/>
                <a:gd name="T9" fmla="*/ 227 h 657"/>
                <a:gd name="T10" fmla="*/ 113 w 476"/>
                <a:gd name="T11" fmla="*/ 272 h 657"/>
                <a:gd name="T12" fmla="*/ 113 w 476"/>
                <a:gd name="T13" fmla="*/ 317 h 657"/>
                <a:gd name="T14" fmla="*/ 158 w 476"/>
                <a:gd name="T15" fmla="*/ 340 h 657"/>
                <a:gd name="T16" fmla="*/ 136 w 476"/>
                <a:gd name="T17" fmla="*/ 408 h 657"/>
                <a:gd name="T18" fmla="*/ 90 w 476"/>
                <a:gd name="T19" fmla="*/ 408 h 657"/>
                <a:gd name="T20" fmla="*/ 45 w 476"/>
                <a:gd name="T21" fmla="*/ 453 h 657"/>
                <a:gd name="T22" fmla="*/ 0 w 476"/>
                <a:gd name="T23" fmla="*/ 521 h 657"/>
                <a:gd name="T24" fmla="*/ 22 w 476"/>
                <a:gd name="T25" fmla="*/ 589 h 657"/>
                <a:gd name="T26" fmla="*/ 68 w 476"/>
                <a:gd name="T27" fmla="*/ 589 h 657"/>
                <a:gd name="T28" fmla="*/ 158 w 476"/>
                <a:gd name="T29" fmla="*/ 657 h 657"/>
                <a:gd name="T30" fmla="*/ 204 w 476"/>
                <a:gd name="T31" fmla="*/ 657 h 657"/>
                <a:gd name="T32" fmla="*/ 226 w 476"/>
                <a:gd name="T33" fmla="*/ 612 h 657"/>
                <a:gd name="T34" fmla="*/ 249 w 476"/>
                <a:gd name="T35" fmla="*/ 589 h 657"/>
                <a:gd name="T36" fmla="*/ 272 w 476"/>
                <a:gd name="T37" fmla="*/ 499 h 657"/>
                <a:gd name="T38" fmla="*/ 294 w 476"/>
                <a:gd name="T39" fmla="*/ 499 h 657"/>
                <a:gd name="T40" fmla="*/ 317 w 476"/>
                <a:gd name="T41" fmla="*/ 544 h 657"/>
                <a:gd name="T42" fmla="*/ 340 w 476"/>
                <a:gd name="T43" fmla="*/ 499 h 657"/>
                <a:gd name="T44" fmla="*/ 340 w 476"/>
                <a:gd name="T45" fmla="*/ 431 h 657"/>
                <a:gd name="T46" fmla="*/ 431 w 476"/>
                <a:gd name="T47" fmla="*/ 363 h 657"/>
                <a:gd name="T48" fmla="*/ 453 w 476"/>
                <a:gd name="T49" fmla="*/ 317 h 657"/>
                <a:gd name="T50" fmla="*/ 431 w 476"/>
                <a:gd name="T51" fmla="*/ 272 h 657"/>
                <a:gd name="T52" fmla="*/ 476 w 476"/>
                <a:gd name="T53" fmla="*/ 249 h 657"/>
                <a:gd name="T54" fmla="*/ 476 w 476"/>
                <a:gd name="T55" fmla="*/ 204 h 657"/>
                <a:gd name="T56" fmla="*/ 431 w 476"/>
                <a:gd name="T57" fmla="*/ 136 h 657"/>
                <a:gd name="T58" fmla="*/ 431 w 476"/>
                <a:gd name="T59" fmla="*/ 90 h 657"/>
                <a:gd name="T60" fmla="*/ 317 w 476"/>
                <a:gd name="T61" fmla="*/ 0 h 657"/>
                <a:gd name="T62" fmla="*/ 272 w 476"/>
                <a:gd name="T63" fmla="*/ 0 h 6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76" h="657">
                  <a:moveTo>
                    <a:pt x="272" y="0"/>
                  </a:moveTo>
                  <a:lnTo>
                    <a:pt x="204" y="90"/>
                  </a:lnTo>
                  <a:lnTo>
                    <a:pt x="181" y="136"/>
                  </a:lnTo>
                  <a:lnTo>
                    <a:pt x="113" y="181"/>
                  </a:lnTo>
                  <a:lnTo>
                    <a:pt x="68" y="227"/>
                  </a:lnTo>
                  <a:lnTo>
                    <a:pt x="113" y="272"/>
                  </a:lnTo>
                  <a:lnTo>
                    <a:pt x="113" y="317"/>
                  </a:lnTo>
                  <a:lnTo>
                    <a:pt x="158" y="340"/>
                  </a:lnTo>
                  <a:lnTo>
                    <a:pt x="136" y="408"/>
                  </a:lnTo>
                  <a:lnTo>
                    <a:pt x="90" y="408"/>
                  </a:lnTo>
                  <a:lnTo>
                    <a:pt x="45" y="453"/>
                  </a:lnTo>
                  <a:lnTo>
                    <a:pt x="0" y="521"/>
                  </a:lnTo>
                  <a:lnTo>
                    <a:pt x="22" y="589"/>
                  </a:lnTo>
                  <a:lnTo>
                    <a:pt x="68" y="589"/>
                  </a:lnTo>
                  <a:lnTo>
                    <a:pt x="158" y="657"/>
                  </a:lnTo>
                  <a:lnTo>
                    <a:pt x="204" y="657"/>
                  </a:lnTo>
                  <a:lnTo>
                    <a:pt x="226" y="612"/>
                  </a:lnTo>
                  <a:lnTo>
                    <a:pt x="249" y="589"/>
                  </a:lnTo>
                  <a:lnTo>
                    <a:pt x="272" y="499"/>
                  </a:lnTo>
                  <a:lnTo>
                    <a:pt x="294" y="499"/>
                  </a:lnTo>
                  <a:lnTo>
                    <a:pt x="317" y="544"/>
                  </a:lnTo>
                  <a:lnTo>
                    <a:pt x="340" y="499"/>
                  </a:lnTo>
                  <a:lnTo>
                    <a:pt x="340" y="431"/>
                  </a:lnTo>
                  <a:lnTo>
                    <a:pt x="431" y="363"/>
                  </a:lnTo>
                  <a:lnTo>
                    <a:pt x="453" y="317"/>
                  </a:lnTo>
                  <a:lnTo>
                    <a:pt x="431" y="272"/>
                  </a:lnTo>
                  <a:lnTo>
                    <a:pt x="476" y="249"/>
                  </a:lnTo>
                  <a:lnTo>
                    <a:pt x="476" y="204"/>
                  </a:lnTo>
                  <a:lnTo>
                    <a:pt x="431" y="136"/>
                  </a:lnTo>
                  <a:lnTo>
                    <a:pt x="431" y="90"/>
                  </a:lnTo>
                  <a:lnTo>
                    <a:pt x="317" y="0"/>
                  </a:lnTo>
                  <a:lnTo>
                    <a:pt x="272" y="0"/>
                  </a:lnTo>
                  <a:close/>
                </a:path>
              </a:pathLst>
            </a:custGeom>
            <a:grpFill/>
            <a:ln w="12700">
              <a:noFill/>
              <a:miter lim="800000"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152400" h="50800" prst="softRound"/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sp>
        <p:nvSpPr>
          <p:cNvPr id="6320" name="Freeform 176"/>
          <p:cNvSpPr>
            <a:spLocks/>
          </p:cNvSpPr>
          <p:nvPr/>
        </p:nvSpPr>
        <p:spPr bwMode="auto">
          <a:xfrm>
            <a:off x="1136650" y="3936320"/>
            <a:ext cx="1555286" cy="877231"/>
          </a:xfrm>
          <a:custGeom>
            <a:avLst/>
            <a:gdLst>
              <a:gd name="T0" fmla="*/ 0 w 1406"/>
              <a:gd name="T1" fmla="*/ 793 h 793"/>
              <a:gd name="T2" fmla="*/ 613 w 1406"/>
              <a:gd name="T3" fmla="*/ 793 h 793"/>
              <a:gd name="T4" fmla="*/ 1406 w 1406"/>
              <a:gd name="T5" fmla="*/ 0 h 7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406" h="793">
                <a:moveTo>
                  <a:pt x="0" y="793"/>
                </a:moveTo>
                <a:lnTo>
                  <a:pt x="613" y="793"/>
                </a:lnTo>
                <a:lnTo>
                  <a:pt x="1406" y="0"/>
                </a:lnTo>
              </a:path>
            </a:pathLst>
          </a:cu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6" name="フリーフォーム 145"/>
          <p:cNvSpPr/>
          <p:nvPr/>
        </p:nvSpPr>
        <p:spPr>
          <a:xfrm>
            <a:off x="4089342" y="5004443"/>
            <a:ext cx="132912" cy="209558"/>
          </a:xfrm>
          <a:custGeom>
            <a:avLst/>
            <a:gdLst>
              <a:gd name="connsiteX0" fmla="*/ 3093720 w 4572000"/>
              <a:gd name="connsiteY0" fmla="*/ 0 h 7208520"/>
              <a:gd name="connsiteX1" fmla="*/ 1905000 w 4572000"/>
              <a:gd name="connsiteY1" fmla="*/ 868680 h 7208520"/>
              <a:gd name="connsiteX2" fmla="*/ 1737360 w 4572000"/>
              <a:gd name="connsiteY2" fmla="*/ 1935480 h 7208520"/>
              <a:gd name="connsiteX3" fmla="*/ 2286000 w 4572000"/>
              <a:gd name="connsiteY3" fmla="*/ 2560320 h 7208520"/>
              <a:gd name="connsiteX4" fmla="*/ 472440 w 4572000"/>
              <a:gd name="connsiteY4" fmla="*/ 4373880 h 7208520"/>
              <a:gd name="connsiteX5" fmla="*/ 594360 w 4572000"/>
              <a:gd name="connsiteY5" fmla="*/ 4831080 h 7208520"/>
              <a:gd name="connsiteX6" fmla="*/ 0 w 4572000"/>
              <a:gd name="connsiteY6" fmla="*/ 6400800 h 7208520"/>
              <a:gd name="connsiteX7" fmla="*/ 396240 w 4572000"/>
              <a:gd name="connsiteY7" fmla="*/ 7208520 h 7208520"/>
              <a:gd name="connsiteX8" fmla="*/ 807720 w 4572000"/>
              <a:gd name="connsiteY8" fmla="*/ 5227320 h 7208520"/>
              <a:gd name="connsiteX9" fmla="*/ 2011680 w 4572000"/>
              <a:gd name="connsiteY9" fmla="*/ 4876800 h 7208520"/>
              <a:gd name="connsiteX10" fmla="*/ 2407920 w 4572000"/>
              <a:gd name="connsiteY10" fmla="*/ 4130040 h 7208520"/>
              <a:gd name="connsiteX11" fmla="*/ 3794760 w 4572000"/>
              <a:gd name="connsiteY11" fmla="*/ 3352800 h 7208520"/>
              <a:gd name="connsiteX12" fmla="*/ 4572000 w 4572000"/>
              <a:gd name="connsiteY12" fmla="*/ 2103120 h 7208520"/>
              <a:gd name="connsiteX13" fmla="*/ 3749040 w 4572000"/>
              <a:gd name="connsiteY13" fmla="*/ 1691640 h 7208520"/>
              <a:gd name="connsiteX14" fmla="*/ 3444240 w 4572000"/>
              <a:gd name="connsiteY14" fmla="*/ 914400 h 7208520"/>
              <a:gd name="connsiteX15" fmla="*/ 3489960 w 4572000"/>
              <a:gd name="connsiteY15" fmla="*/ 167640 h 7208520"/>
              <a:gd name="connsiteX16" fmla="*/ 3093720 w 4572000"/>
              <a:gd name="connsiteY16" fmla="*/ 0 h 7208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572000" h="7208520">
                <a:moveTo>
                  <a:pt x="3093720" y="0"/>
                </a:moveTo>
                <a:lnTo>
                  <a:pt x="1905000" y="868680"/>
                </a:lnTo>
                <a:lnTo>
                  <a:pt x="1737360" y="1935480"/>
                </a:lnTo>
                <a:lnTo>
                  <a:pt x="2286000" y="2560320"/>
                </a:lnTo>
                <a:lnTo>
                  <a:pt x="472440" y="4373880"/>
                </a:lnTo>
                <a:lnTo>
                  <a:pt x="594360" y="4831080"/>
                </a:lnTo>
                <a:lnTo>
                  <a:pt x="0" y="6400800"/>
                </a:lnTo>
                <a:lnTo>
                  <a:pt x="396240" y="7208520"/>
                </a:lnTo>
                <a:lnTo>
                  <a:pt x="807720" y="5227320"/>
                </a:lnTo>
                <a:lnTo>
                  <a:pt x="2011680" y="4876800"/>
                </a:lnTo>
                <a:lnTo>
                  <a:pt x="2407920" y="4130040"/>
                </a:lnTo>
                <a:lnTo>
                  <a:pt x="3794760" y="3352800"/>
                </a:lnTo>
                <a:lnTo>
                  <a:pt x="4572000" y="2103120"/>
                </a:lnTo>
                <a:lnTo>
                  <a:pt x="3749040" y="1691640"/>
                </a:lnTo>
                <a:lnTo>
                  <a:pt x="3444240" y="914400"/>
                </a:lnTo>
                <a:lnTo>
                  <a:pt x="3489960" y="167640"/>
                </a:lnTo>
                <a:lnTo>
                  <a:pt x="3093720" y="0"/>
                </a:lnTo>
                <a:close/>
              </a:path>
            </a:pathLst>
          </a:custGeom>
          <a:solidFill>
            <a:srgbClr val="00B0F0"/>
          </a:solidFill>
          <a:ln w="190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06" name="Rectangle 4"/>
          <p:cNvSpPr>
            <a:spLocks noChangeArrowheads="1"/>
          </p:cNvSpPr>
          <p:nvPr/>
        </p:nvSpPr>
        <p:spPr bwMode="auto">
          <a:xfrm>
            <a:off x="776288" y="404813"/>
            <a:ext cx="287338" cy="287338"/>
          </a:xfrm>
          <a:prstGeom prst="rect">
            <a:avLst/>
          </a:prstGeom>
          <a:solidFill>
            <a:srgbClr val="33CC33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7" name="Rectangle 5"/>
          <p:cNvSpPr>
            <a:spLocks noChangeArrowheads="1"/>
          </p:cNvSpPr>
          <p:nvPr/>
        </p:nvSpPr>
        <p:spPr bwMode="auto">
          <a:xfrm>
            <a:off x="776288" y="765176"/>
            <a:ext cx="287338" cy="287338"/>
          </a:xfrm>
          <a:prstGeom prst="rect">
            <a:avLst/>
          </a:prstGeom>
          <a:solidFill>
            <a:srgbClr val="FF3399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8" name="Rectangle 6"/>
          <p:cNvSpPr>
            <a:spLocks noChangeArrowheads="1"/>
          </p:cNvSpPr>
          <p:nvPr/>
        </p:nvSpPr>
        <p:spPr bwMode="auto">
          <a:xfrm>
            <a:off x="776288" y="1125538"/>
            <a:ext cx="287338" cy="287338"/>
          </a:xfrm>
          <a:prstGeom prst="rect">
            <a:avLst/>
          </a:prstGeom>
          <a:solidFill>
            <a:srgbClr val="00B0F0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9" name="Rectangle 7"/>
          <p:cNvSpPr>
            <a:spLocks noChangeArrowheads="1"/>
          </p:cNvSpPr>
          <p:nvPr/>
        </p:nvSpPr>
        <p:spPr bwMode="auto">
          <a:xfrm>
            <a:off x="776288" y="1485901"/>
            <a:ext cx="287338" cy="287338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0" name="Rectangle 8"/>
          <p:cNvSpPr>
            <a:spLocks noChangeArrowheads="1"/>
          </p:cNvSpPr>
          <p:nvPr/>
        </p:nvSpPr>
        <p:spPr bwMode="auto">
          <a:xfrm>
            <a:off x="776288" y="1846263"/>
            <a:ext cx="287338" cy="287338"/>
          </a:xfrm>
          <a:prstGeom prst="rect">
            <a:avLst/>
          </a:prstGeom>
          <a:solidFill>
            <a:srgbClr val="FF9900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1" name="Rectangle 9"/>
          <p:cNvSpPr>
            <a:spLocks noChangeArrowheads="1"/>
          </p:cNvSpPr>
          <p:nvPr/>
        </p:nvSpPr>
        <p:spPr bwMode="auto">
          <a:xfrm>
            <a:off x="776288" y="2206626"/>
            <a:ext cx="287338" cy="287338"/>
          </a:xfrm>
          <a:prstGeom prst="rect">
            <a:avLst/>
          </a:prstGeom>
          <a:solidFill>
            <a:srgbClr val="FFFF00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2" name="Rectangle 10"/>
          <p:cNvSpPr>
            <a:spLocks noChangeArrowheads="1"/>
          </p:cNvSpPr>
          <p:nvPr/>
        </p:nvSpPr>
        <p:spPr bwMode="auto">
          <a:xfrm>
            <a:off x="776288" y="2565401"/>
            <a:ext cx="287338" cy="287338"/>
          </a:xfrm>
          <a:prstGeom prst="rect">
            <a:avLst/>
          </a:prstGeom>
          <a:solidFill>
            <a:srgbClr val="00CC66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3" name="Text Box 11"/>
          <p:cNvSpPr txBox="1">
            <a:spLocks noChangeArrowheads="1"/>
          </p:cNvSpPr>
          <p:nvPr/>
        </p:nvSpPr>
        <p:spPr bwMode="auto">
          <a:xfrm>
            <a:off x="1100138" y="404813"/>
            <a:ext cx="155575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ja-JP" altLang="en-US" sz="1200" b="1">
                <a:ea typeface="メイリオ" pitchFamily="50" charset="-128"/>
                <a:cs typeface="メイリオ" pitchFamily="50" charset="-128"/>
              </a:rPr>
              <a:t>東北・北海道地方　</a:t>
            </a:r>
          </a:p>
        </p:txBody>
      </p:sp>
      <p:sp>
        <p:nvSpPr>
          <p:cNvPr id="114" name="Text Box 12"/>
          <p:cNvSpPr txBox="1">
            <a:spLocks noChangeArrowheads="1"/>
          </p:cNvSpPr>
          <p:nvPr/>
        </p:nvSpPr>
        <p:spPr bwMode="auto">
          <a:xfrm>
            <a:off x="1100138" y="800101"/>
            <a:ext cx="94615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ja-JP" altLang="en-US" sz="1200" b="1">
                <a:ea typeface="メイリオ" pitchFamily="50" charset="-128"/>
                <a:cs typeface="メイリオ" pitchFamily="50" charset="-128"/>
              </a:rPr>
              <a:t>関東地方　</a:t>
            </a:r>
          </a:p>
        </p:txBody>
      </p:sp>
      <p:sp>
        <p:nvSpPr>
          <p:cNvPr id="115" name="Text Box 13"/>
          <p:cNvSpPr txBox="1">
            <a:spLocks noChangeArrowheads="1"/>
          </p:cNvSpPr>
          <p:nvPr/>
        </p:nvSpPr>
        <p:spPr bwMode="auto">
          <a:xfrm>
            <a:off x="1100138" y="1138238"/>
            <a:ext cx="140335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ja-JP" altLang="en-US" sz="1200" b="1">
                <a:ea typeface="メイリオ" pitchFamily="50" charset="-128"/>
                <a:cs typeface="メイリオ" pitchFamily="50" charset="-128"/>
              </a:rPr>
              <a:t>北陸・東海地方　</a:t>
            </a:r>
          </a:p>
        </p:txBody>
      </p:sp>
      <p:sp>
        <p:nvSpPr>
          <p:cNvPr id="116" name="Text Box 14"/>
          <p:cNvSpPr txBox="1">
            <a:spLocks noChangeArrowheads="1"/>
          </p:cNvSpPr>
          <p:nvPr/>
        </p:nvSpPr>
        <p:spPr bwMode="auto">
          <a:xfrm>
            <a:off x="1100138" y="1498601"/>
            <a:ext cx="94615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ja-JP" altLang="en-US" sz="1200" b="1">
                <a:ea typeface="メイリオ" pitchFamily="50" charset="-128"/>
                <a:cs typeface="メイリオ" pitchFamily="50" charset="-128"/>
              </a:rPr>
              <a:t>近畿地方　</a:t>
            </a:r>
          </a:p>
        </p:txBody>
      </p:sp>
      <p:sp>
        <p:nvSpPr>
          <p:cNvPr id="117" name="Text Box 15"/>
          <p:cNvSpPr txBox="1">
            <a:spLocks noChangeArrowheads="1"/>
          </p:cNvSpPr>
          <p:nvPr/>
        </p:nvSpPr>
        <p:spPr bwMode="auto">
          <a:xfrm>
            <a:off x="1093788" y="1858963"/>
            <a:ext cx="94615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ja-JP" altLang="en-US" sz="1200" b="1">
                <a:ea typeface="メイリオ" pitchFamily="50" charset="-128"/>
                <a:cs typeface="メイリオ" pitchFamily="50" charset="-128"/>
              </a:rPr>
              <a:t>中国地方　</a:t>
            </a:r>
          </a:p>
        </p:txBody>
      </p:sp>
      <p:sp>
        <p:nvSpPr>
          <p:cNvPr id="118" name="Text Box 16"/>
          <p:cNvSpPr txBox="1">
            <a:spLocks noChangeArrowheads="1"/>
          </p:cNvSpPr>
          <p:nvPr/>
        </p:nvSpPr>
        <p:spPr bwMode="auto">
          <a:xfrm>
            <a:off x="1093788" y="2217738"/>
            <a:ext cx="94615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ja-JP" altLang="en-US" sz="1200" b="1">
                <a:ea typeface="メイリオ" pitchFamily="50" charset="-128"/>
                <a:cs typeface="メイリオ" pitchFamily="50" charset="-128"/>
              </a:rPr>
              <a:t>四国地方　</a:t>
            </a:r>
          </a:p>
        </p:txBody>
      </p:sp>
      <p:sp>
        <p:nvSpPr>
          <p:cNvPr id="119" name="Text Box 17"/>
          <p:cNvSpPr txBox="1">
            <a:spLocks noChangeArrowheads="1"/>
          </p:cNvSpPr>
          <p:nvPr/>
        </p:nvSpPr>
        <p:spPr bwMode="auto">
          <a:xfrm>
            <a:off x="1100138" y="2565401"/>
            <a:ext cx="140335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ja-JP" altLang="en-US" sz="1200" b="1">
                <a:ea typeface="メイリオ" pitchFamily="50" charset="-128"/>
                <a:cs typeface="メイリオ" pitchFamily="50" charset="-128"/>
              </a:rPr>
              <a:t>九州・沖縄地方　</a:t>
            </a:r>
          </a:p>
        </p:txBody>
      </p:sp>
      <p:grpSp>
        <p:nvGrpSpPr>
          <p:cNvPr id="135" name="Group 271"/>
          <p:cNvGrpSpPr>
            <a:grpSpLocks/>
          </p:cNvGrpSpPr>
          <p:nvPr/>
        </p:nvGrpSpPr>
        <p:grpSpPr bwMode="auto">
          <a:xfrm>
            <a:off x="1189038" y="1412875"/>
            <a:ext cx="6935788" cy="4999038"/>
            <a:chOff x="749" y="890"/>
            <a:chExt cx="4369" cy="3149"/>
          </a:xfrm>
          <a:noFill/>
        </p:grpSpPr>
        <p:sp>
          <p:nvSpPr>
            <p:cNvPr id="136" name="Text Box 272"/>
            <p:cNvSpPr txBox="1">
              <a:spLocks noChangeArrowheads="1"/>
            </p:cNvSpPr>
            <p:nvPr/>
          </p:nvSpPr>
          <p:spPr bwMode="auto">
            <a:xfrm>
              <a:off x="1022" y="2524"/>
              <a:ext cx="110" cy="168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lIns="18000" tIns="18000" rIns="18000" bIns="18000">
              <a:spAutoFit/>
            </a:bodyPr>
            <a:lstStyle/>
            <a:p>
              <a:pPr algn="ctr"/>
              <a:r>
                <a:rPr lang="ja-JP" altLang="en-US" sz="900" b="1">
                  <a:ln w="3175" cmpd="sng">
                    <a:noFill/>
                    <a:prstDash val="solid"/>
                    <a:miter lim="800000"/>
                  </a:ln>
                  <a:effectLst>
                    <a:glow rad="63500">
                      <a:schemeClr val="accent3">
                        <a:satMod val="175000"/>
                      </a:schemeClr>
                    </a:glow>
                  </a:effectLst>
                  <a:ea typeface="メイリオ" pitchFamily="50" charset="-128"/>
                  <a:cs typeface="メイリオ" pitchFamily="50" charset="-128"/>
                </a:rPr>
                <a:t>沖縄</a:t>
              </a:r>
            </a:p>
          </p:txBody>
        </p:sp>
        <p:sp>
          <p:nvSpPr>
            <p:cNvPr id="137" name="Text Box 273"/>
            <p:cNvSpPr txBox="1">
              <a:spLocks noChangeArrowheads="1"/>
            </p:cNvSpPr>
            <p:nvPr/>
          </p:nvSpPr>
          <p:spPr bwMode="auto">
            <a:xfrm>
              <a:off x="4877" y="890"/>
              <a:ext cx="241" cy="11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18000" tIns="18000" rIns="18000" bIns="18000">
              <a:spAutoFit/>
            </a:bodyPr>
            <a:lstStyle/>
            <a:p>
              <a:pPr algn="ctr"/>
              <a:r>
                <a:rPr lang="ja-JP" altLang="en-US" sz="900" b="1">
                  <a:ln w="3175" cmpd="sng">
                    <a:noFill/>
                    <a:prstDash val="solid"/>
                    <a:miter lim="800000"/>
                  </a:ln>
                  <a:effectLst>
                    <a:glow rad="63500">
                      <a:schemeClr val="accent3">
                        <a:satMod val="175000"/>
                      </a:schemeClr>
                    </a:glow>
                  </a:effectLst>
                  <a:ea typeface="メイリオ" pitchFamily="50" charset="-128"/>
                  <a:cs typeface="メイリオ" pitchFamily="50" charset="-128"/>
                </a:rPr>
                <a:t>北海道</a:t>
              </a:r>
            </a:p>
          </p:txBody>
        </p:sp>
        <p:sp>
          <p:nvSpPr>
            <p:cNvPr id="138" name="Text Box 274"/>
            <p:cNvSpPr txBox="1">
              <a:spLocks noChangeArrowheads="1"/>
            </p:cNvSpPr>
            <p:nvPr/>
          </p:nvSpPr>
          <p:spPr bwMode="auto">
            <a:xfrm>
              <a:off x="1113" y="3205"/>
              <a:ext cx="110" cy="168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lIns="18000" tIns="18000" rIns="18000" bIns="18000">
              <a:spAutoFit/>
            </a:bodyPr>
            <a:lstStyle/>
            <a:p>
              <a:pPr algn="ctr"/>
              <a:r>
                <a:rPr lang="ja-JP" altLang="en-US" sz="900" b="1">
                  <a:ln w="3175" cmpd="sng">
                    <a:noFill/>
                    <a:prstDash val="solid"/>
                    <a:miter lim="800000"/>
                  </a:ln>
                  <a:effectLst>
                    <a:glow rad="63500">
                      <a:schemeClr val="accent3">
                        <a:satMod val="175000"/>
                      </a:schemeClr>
                    </a:glow>
                  </a:effectLst>
                  <a:ea typeface="メイリオ" pitchFamily="50" charset="-128"/>
                  <a:cs typeface="メイリオ" pitchFamily="50" charset="-128"/>
                </a:rPr>
                <a:t>福岡</a:t>
              </a:r>
            </a:p>
          </p:txBody>
        </p:sp>
        <p:sp>
          <p:nvSpPr>
            <p:cNvPr id="139" name="Text Box 275"/>
            <p:cNvSpPr txBox="1">
              <a:spLocks noChangeArrowheads="1"/>
            </p:cNvSpPr>
            <p:nvPr/>
          </p:nvSpPr>
          <p:spPr bwMode="auto">
            <a:xfrm>
              <a:off x="931" y="3250"/>
              <a:ext cx="110" cy="168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lIns="18000" tIns="18000" rIns="18000" bIns="18000">
              <a:spAutoFit/>
            </a:bodyPr>
            <a:lstStyle/>
            <a:p>
              <a:pPr algn="ctr"/>
              <a:r>
                <a:rPr lang="ja-JP" altLang="en-US" sz="900" b="1">
                  <a:ln w="3175" cmpd="sng">
                    <a:noFill/>
                    <a:prstDash val="solid"/>
                    <a:miter lim="800000"/>
                  </a:ln>
                  <a:effectLst>
                    <a:glow rad="63500">
                      <a:schemeClr val="accent3">
                        <a:satMod val="175000"/>
                      </a:schemeClr>
                    </a:glow>
                  </a:effectLst>
                  <a:ea typeface="メイリオ" pitchFamily="50" charset="-128"/>
                  <a:cs typeface="メイリオ" pitchFamily="50" charset="-128"/>
                </a:rPr>
                <a:t>佐賀</a:t>
              </a:r>
            </a:p>
          </p:txBody>
        </p:sp>
        <p:sp>
          <p:nvSpPr>
            <p:cNvPr id="140" name="Text Box 276"/>
            <p:cNvSpPr txBox="1">
              <a:spLocks noChangeArrowheads="1"/>
            </p:cNvSpPr>
            <p:nvPr/>
          </p:nvSpPr>
          <p:spPr bwMode="auto">
            <a:xfrm>
              <a:off x="818" y="3409"/>
              <a:ext cx="110" cy="168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lIns="18000" tIns="18000" rIns="18000" bIns="18000">
              <a:spAutoFit/>
            </a:bodyPr>
            <a:lstStyle/>
            <a:p>
              <a:pPr algn="ctr"/>
              <a:r>
                <a:rPr lang="ja-JP" altLang="en-US" sz="900" b="1">
                  <a:ln w="3175" cmpd="sng">
                    <a:noFill/>
                    <a:prstDash val="solid"/>
                    <a:miter lim="800000"/>
                  </a:ln>
                  <a:effectLst>
                    <a:glow rad="63500">
                      <a:schemeClr val="accent3">
                        <a:satMod val="175000"/>
                      </a:schemeClr>
                    </a:glow>
                  </a:effectLst>
                  <a:ea typeface="メイリオ" pitchFamily="50" charset="-128"/>
                  <a:cs typeface="メイリオ" pitchFamily="50" charset="-128"/>
                </a:rPr>
                <a:t>長崎</a:t>
              </a:r>
            </a:p>
          </p:txBody>
        </p:sp>
        <p:sp>
          <p:nvSpPr>
            <p:cNvPr id="141" name="Text Box 277"/>
            <p:cNvSpPr txBox="1">
              <a:spLocks noChangeArrowheads="1"/>
            </p:cNvSpPr>
            <p:nvPr/>
          </p:nvSpPr>
          <p:spPr bwMode="auto">
            <a:xfrm>
              <a:off x="1744" y="3498"/>
              <a:ext cx="168" cy="11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18000" tIns="18000" rIns="18000" bIns="18000">
              <a:spAutoFit/>
            </a:bodyPr>
            <a:lstStyle/>
            <a:p>
              <a:pPr algn="ctr"/>
              <a:r>
                <a:rPr lang="ja-JP" altLang="en-US" sz="900" b="1">
                  <a:ln w="3175" cmpd="sng">
                    <a:noFill/>
                    <a:prstDash val="solid"/>
                    <a:miter lim="800000"/>
                  </a:ln>
                  <a:effectLst>
                    <a:glow rad="63500">
                      <a:schemeClr val="accent3">
                        <a:satMod val="175000"/>
                      </a:schemeClr>
                    </a:glow>
                  </a:effectLst>
                  <a:ea typeface="メイリオ" pitchFamily="50" charset="-128"/>
                  <a:cs typeface="メイリオ" pitchFamily="50" charset="-128"/>
                </a:rPr>
                <a:t>高知</a:t>
              </a:r>
            </a:p>
          </p:txBody>
        </p:sp>
        <p:sp>
          <p:nvSpPr>
            <p:cNvPr id="142" name="Text Box 278"/>
            <p:cNvSpPr txBox="1">
              <a:spLocks noChangeArrowheads="1"/>
            </p:cNvSpPr>
            <p:nvPr/>
          </p:nvSpPr>
          <p:spPr bwMode="auto">
            <a:xfrm>
              <a:off x="1340" y="3046"/>
              <a:ext cx="110" cy="168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lIns="18000" tIns="18000" rIns="18000" bIns="18000">
              <a:spAutoFit/>
            </a:bodyPr>
            <a:lstStyle/>
            <a:p>
              <a:pPr algn="ctr"/>
              <a:r>
                <a:rPr lang="ja-JP" altLang="en-US" sz="900" b="1">
                  <a:ln w="3175" cmpd="sng">
                    <a:noFill/>
                    <a:prstDash val="solid"/>
                    <a:miter lim="800000"/>
                  </a:ln>
                  <a:effectLst>
                    <a:glow rad="63500">
                      <a:schemeClr val="accent3">
                        <a:satMod val="175000"/>
                      </a:schemeClr>
                    </a:glow>
                  </a:effectLst>
                  <a:ea typeface="メイリオ" pitchFamily="50" charset="-128"/>
                  <a:cs typeface="メイリオ" pitchFamily="50" charset="-128"/>
                </a:rPr>
                <a:t>山口</a:t>
              </a:r>
            </a:p>
          </p:txBody>
        </p:sp>
        <p:sp>
          <p:nvSpPr>
            <p:cNvPr id="143" name="Text Box 279"/>
            <p:cNvSpPr txBox="1">
              <a:spLocks noChangeArrowheads="1"/>
            </p:cNvSpPr>
            <p:nvPr/>
          </p:nvSpPr>
          <p:spPr bwMode="auto">
            <a:xfrm>
              <a:off x="1971" y="3067"/>
              <a:ext cx="168" cy="11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18000" tIns="18000" rIns="18000" bIns="18000">
              <a:spAutoFit/>
            </a:bodyPr>
            <a:lstStyle/>
            <a:p>
              <a:pPr algn="ctr"/>
              <a:r>
                <a:rPr lang="ja-JP" altLang="en-US" sz="900" b="1">
                  <a:ln w="3175" cmpd="sng">
                    <a:noFill/>
                    <a:prstDash val="solid"/>
                    <a:miter lim="800000"/>
                  </a:ln>
                  <a:effectLst>
                    <a:glow rad="63500">
                      <a:schemeClr val="accent3">
                        <a:satMod val="175000"/>
                      </a:schemeClr>
                    </a:glow>
                  </a:effectLst>
                  <a:ea typeface="メイリオ" pitchFamily="50" charset="-128"/>
                  <a:cs typeface="メイリオ" pitchFamily="50" charset="-128"/>
                </a:rPr>
                <a:t>岡山</a:t>
              </a:r>
            </a:p>
          </p:txBody>
        </p:sp>
        <p:sp>
          <p:nvSpPr>
            <p:cNvPr id="144" name="Text Box 280"/>
            <p:cNvSpPr txBox="1">
              <a:spLocks noChangeArrowheads="1"/>
            </p:cNvSpPr>
            <p:nvPr/>
          </p:nvSpPr>
          <p:spPr bwMode="auto">
            <a:xfrm>
              <a:off x="1676" y="3113"/>
              <a:ext cx="168" cy="11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18000" tIns="18000" rIns="18000" bIns="18000">
              <a:spAutoFit/>
            </a:bodyPr>
            <a:lstStyle/>
            <a:p>
              <a:pPr algn="ctr"/>
              <a:r>
                <a:rPr lang="ja-JP" altLang="en-US" sz="900" b="1">
                  <a:ln w="3175" cmpd="sng">
                    <a:noFill/>
                    <a:prstDash val="solid"/>
                    <a:miter lim="800000"/>
                  </a:ln>
                  <a:effectLst>
                    <a:glow rad="63500">
                      <a:schemeClr val="accent3">
                        <a:satMod val="175000"/>
                      </a:schemeClr>
                    </a:glow>
                  </a:effectLst>
                  <a:ea typeface="メイリオ" pitchFamily="50" charset="-128"/>
                  <a:cs typeface="メイリオ" pitchFamily="50" charset="-128"/>
                </a:rPr>
                <a:t>広島</a:t>
              </a:r>
            </a:p>
          </p:txBody>
        </p:sp>
        <p:sp>
          <p:nvSpPr>
            <p:cNvPr id="145" name="Text Box 281"/>
            <p:cNvSpPr txBox="1">
              <a:spLocks noChangeArrowheads="1"/>
            </p:cNvSpPr>
            <p:nvPr/>
          </p:nvSpPr>
          <p:spPr bwMode="auto">
            <a:xfrm>
              <a:off x="749" y="3929"/>
              <a:ext cx="241" cy="11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18000" tIns="18000" rIns="18000" bIns="18000">
              <a:spAutoFit/>
            </a:bodyPr>
            <a:lstStyle/>
            <a:p>
              <a:pPr algn="ctr"/>
              <a:r>
                <a:rPr lang="ja-JP" altLang="en-US" sz="900" b="1">
                  <a:ln w="3175" cmpd="sng">
                    <a:noFill/>
                    <a:prstDash val="solid"/>
                    <a:miter lim="800000"/>
                  </a:ln>
                  <a:effectLst>
                    <a:glow rad="63500">
                      <a:schemeClr val="accent3">
                        <a:satMod val="175000"/>
                      </a:schemeClr>
                    </a:glow>
                  </a:effectLst>
                  <a:ea typeface="メイリオ" pitchFamily="50" charset="-128"/>
                  <a:cs typeface="メイリオ" pitchFamily="50" charset="-128"/>
                </a:rPr>
                <a:t>鹿児島</a:t>
              </a:r>
            </a:p>
          </p:txBody>
        </p:sp>
        <p:sp>
          <p:nvSpPr>
            <p:cNvPr id="147" name="Text Box 282"/>
            <p:cNvSpPr txBox="1">
              <a:spLocks noChangeArrowheads="1"/>
            </p:cNvSpPr>
            <p:nvPr/>
          </p:nvSpPr>
          <p:spPr bwMode="auto">
            <a:xfrm>
              <a:off x="2201" y="3612"/>
              <a:ext cx="241" cy="11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18000" tIns="18000" rIns="18000" bIns="18000">
              <a:spAutoFit/>
            </a:bodyPr>
            <a:lstStyle/>
            <a:p>
              <a:pPr algn="ctr"/>
              <a:r>
                <a:rPr lang="ja-JP" altLang="en-US" sz="900" b="1">
                  <a:ln w="3175" cmpd="sng">
                    <a:noFill/>
                    <a:prstDash val="solid"/>
                    <a:miter lim="800000"/>
                  </a:ln>
                  <a:effectLst>
                    <a:glow rad="63500">
                      <a:schemeClr val="accent3">
                        <a:satMod val="175000"/>
                      </a:schemeClr>
                    </a:glow>
                  </a:effectLst>
                  <a:ea typeface="メイリオ" pitchFamily="50" charset="-128"/>
                  <a:cs typeface="メイリオ" pitchFamily="50" charset="-128"/>
                </a:rPr>
                <a:t>和歌山</a:t>
              </a:r>
            </a:p>
          </p:txBody>
        </p:sp>
        <p:sp>
          <p:nvSpPr>
            <p:cNvPr id="148" name="Text Box 283"/>
            <p:cNvSpPr txBox="1">
              <a:spLocks noChangeArrowheads="1"/>
            </p:cNvSpPr>
            <p:nvPr/>
          </p:nvSpPr>
          <p:spPr bwMode="auto">
            <a:xfrm>
              <a:off x="4171" y="1684"/>
              <a:ext cx="168" cy="11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18000" tIns="18000" rIns="18000" bIns="18000">
              <a:spAutoFit/>
            </a:bodyPr>
            <a:lstStyle/>
            <a:p>
              <a:pPr algn="ctr"/>
              <a:r>
                <a:rPr lang="ja-JP" altLang="en-US" sz="900" b="1">
                  <a:ln w="3175" cmpd="sng">
                    <a:noFill/>
                    <a:prstDash val="solid"/>
                    <a:miter lim="800000"/>
                  </a:ln>
                  <a:effectLst>
                    <a:glow rad="63500">
                      <a:schemeClr val="accent3">
                        <a:satMod val="175000"/>
                      </a:schemeClr>
                    </a:glow>
                  </a:effectLst>
                  <a:ea typeface="メイリオ" pitchFamily="50" charset="-128"/>
                  <a:cs typeface="メイリオ" pitchFamily="50" charset="-128"/>
                </a:rPr>
                <a:t>青森</a:t>
              </a:r>
            </a:p>
          </p:txBody>
        </p:sp>
        <p:sp>
          <p:nvSpPr>
            <p:cNvPr id="149" name="Text Box 284"/>
            <p:cNvSpPr txBox="1">
              <a:spLocks noChangeArrowheads="1"/>
            </p:cNvSpPr>
            <p:nvPr/>
          </p:nvSpPr>
          <p:spPr bwMode="auto">
            <a:xfrm>
              <a:off x="1155" y="3725"/>
              <a:ext cx="168" cy="11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18000" tIns="18000" rIns="18000" bIns="18000">
              <a:spAutoFit/>
            </a:bodyPr>
            <a:lstStyle/>
            <a:p>
              <a:pPr algn="ctr"/>
              <a:r>
                <a:rPr lang="ja-JP" altLang="en-US" sz="900" b="1">
                  <a:ln w="3175" cmpd="sng">
                    <a:noFill/>
                    <a:prstDash val="solid"/>
                    <a:miter lim="800000"/>
                  </a:ln>
                  <a:effectLst>
                    <a:glow rad="63500">
                      <a:schemeClr val="accent3">
                        <a:satMod val="175000"/>
                      </a:schemeClr>
                    </a:glow>
                  </a:effectLst>
                  <a:ea typeface="メイリオ" pitchFamily="50" charset="-128"/>
                  <a:cs typeface="メイリオ" pitchFamily="50" charset="-128"/>
                </a:rPr>
                <a:t>宮崎</a:t>
              </a:r>
            </a:p>
          </p:txBody>
        </p:sp>
        <p:sp>
          <p:nvSpPr>
            <p:cNvPr id="150" name="Text Box 285"/>
            <p:cNvSpPr txBox="1">
              <a:spLocks noChangeArrowheads="1"/>
            </p:cNvSpPr>
            <p:nvPr/>
          </p:nvSpPr>
          <p:spPr bwMode="auto">
            <a:xfrm>
              <a:off x="1540" y="3339"/>
              <a:ext cx="168" cy="11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18000" tIns="18000" rIns="18000" bIns="18000">
              <a:spAutoFit/>
            </a:bodyPr>
            <a:lstStyle/>
            <a:p>
              <a:pPr algn="ctr"/>
              <a:r>
                <a:rPr lang="ja-JP" altLang="en-US" sz="900" b="1">
                  <a:ln w="3175" cmpd="sng">
                    <a:noFill/>
                    <a:prstDash val="solid"/>
                    <a:miter lim="800000"/>
                  </a:ln>
                  <a:effectLst>
                    <a:glow rad="63500">
                      <a:schemeClr val="accent3">
                        <a:satMod val="175000"/>
                      </a:schemeClr>
                    </a:glow>
                  </a:effectLst>
                  <a:ea typeface="メイリオ" pitchFamily="50" charset="-128"/>
                  <a:cs typeface="メイリオ" pitchFamily="50" charset="-128"/>
                </a:rPr>
                <a:t>愛媛</a:t>
              </a:r>
            </a:p>
          </p:txBody>
        </p:sp>
        <p:sp>
          <p:nvSpPr>
            <p:cNvPr id="151" name="Text Box 286"/>
            <p:cNvSpPr txBox="1">
              <a:spLocks noChangeArrowheads="1"/>
            </p:cNvSpPr>
            <p:nvPr/>
          </p:nvSpPr>
          <p:spPr bwMode="auto">
            <a:xfrm>
              <a:off x="1268" y="3453"/>
              <a:ext cx="168" cy="11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18000" tIns="18000" rIns="18000" bIns="18000">
              <a:spAutoFit/>
            </a:bodyPr>
            <a:lstStyle/>
            <a:p>
              <a:pPr algn="ctr"/>
              <a:r>
                <a:rPr lang="ja-JP" altLang="en-US" sz="900" b="1">
                  <a:ln w="3175" cmpd="sng">
                    <a:noFill/>
                    <a:prstDash val="solid"/>
                    <a:miter lim="800000"/>
                  </a:ln>
                  <a:effectLst>
                    <a:glow rad="63500">
                      <a:schemeClr val="accent3">
                        <a:satMod val="175000"/>
                      </a:schemeClr>
                    </a:glow>
                  </a:effectLst>
                  <a:ea typeface="メイリオ" pitchFamily="50" charset="-128"/>
                  <a:cs typeface="メイリオ" pitchFamily="50" charset="-128"/>
                </a:rPr>
                <a:t>大分</a:t>
              </a:r>
            </a:p>
          </p:txBody>
        </p:sp>
        <p:sp>
          <p:nvSpPr>
            <p:cNvPr id="152" name="Text Box 287"/>
            <p:cNvSpPr txBox="1">
              <a:spLocks noChangeArrowheads="1"/>
            </p:cNvSpPr>
            <p:nvPr/>
          </p:nvSpPr>
          <p:spPr bwMode="auto">
            <a:xfrm>
              <a:off x="973" y="3589"/>
              <a:ext cx="168" cy="11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18000" tIns="18000" rIns="18000" bIns="18000">
              <a:spAutoFit/>
            </a:bodyPr>
            <a:lstStyle/>
            <a:p>
              <a:pPr algn="ctr"/>
              <a:r>
                <a:rPr lang="ja-JP" altLang="en-US" sz="900" b="1">
                  <a:ln w="3175" cmpd="sng">
                    <a:noFill/>
                    <a:prstDash val="solid"/>
                    <a:miter lim="800000"/>
                  </a:ln>
                  <a:effectLst>
                    <a:glow rad="63500">
                      <a:schemeClr val="accent3">
                        <a:satMod val="175000"/>
                      </a:schemeClr>
                    </a:glow>
                  </a:effectLst>
                  <a:ea typeface="メイリオ" pitchFamily="50" charset="-128"/>
                  <a:cs typeface="メイリオ" pitchFamily="50" charset="-128"/>
                </a:rPr>
                <a:t>熊本</a:t>
              </a:r>
            </a:p>
          </p:txBody>
        </p:sp>
        <p:sp>
          <p:nvSpPr>
            <p:cNvPr id="153" name="Text Box 288"/>
            <p:cNvSpPr txBox="1">
              <a:spLocks noChangeArrowheads="1"/>
            </p:cNvSpPr>
            <p:nvPr/>
          </p:nvSpPr>
          <p:spPr bwMode="auto">
            <a:xfrm>
              <a:off x="2428" y="3250"/>
              <a:ext cx="110" cy="168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lIns="18000" tIns="18000" rIns="18000" bIns="18000">
              <a:spAutoFit/>
            </a:bodyPr>
            <a:lstStyle/>
            <a:p>
              <a:pPr algn="ctr"/>
              <a:r>
                <a:rPr lang="ja-JP" altLang="en-US" sz="900" b="1">
                  <a:ln w="3175" cmpd="sng">
                    <a:noFill/>
                    <a:prstDash val="solid"/>
                    <a:miter lim="800000"/>
                  </a:ln>
                  <a:effectLst>
                    <a:glow rad="63500">
                      <a:schemeClr val="accent3">
                        <a:satMod val="175000"/>
                      </a:schemeClr>
                    </a:glow>
                  </a:effectLst>
                  <a:ea typeface="メイリオ" pitchFamily="50" charset="-128"/>
                  <a:cs typeface="メイリオ" pitchFamily="50" charset="-128"/>
                </a:rPr>
                <a:t>大阪</a:t>
              </a:r>
            </a:p>
          </p:txBody>
        </p:sp>
        <p:sp>
          <p:nvSpPr>
            <p:cNvPr id="154" name="Text Box 289"/>
            <p:cNvSpPr txBox="1">
              <a:spLocks noChangeArrowheads="1"/>
            </p:cNvSpPr>
            <p:nvPr/>
          </p:nvSpPr>
          <p:spPr bwMode="auto">
            <a:xfrm>
              <a:off x="2496" y="3386"/>
              <a:ext cx="110" cy="168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lIns="18000" tIns="18000" rIns="18000" bIns="18000">
              <a:spAutoFit/>
            </a:bodyPr>
            <a:lstStyle/>
            <a:p>
              <a:pPr algn="ctr"/>
              <a:r>
                <a:rPr lang="ja-JP" altLang="en-US" sz="900" b="1">
                  <a:ln w="3175" cmpd="sng">
                    <a:noFill/>
                    <a:prstDash val="solid"/>
                    <a:miter lim="800000"/>
                  </a:ln>
                  <a:effectLst>
                    <a:glow rad="63500">
                      <a:schemeClr val="accent3">
                        <a:satMod val="175000"/>
                      </a:schemeClr>
                    </a:glow>
                  </a:effectLst>
                  <a:ea typeface="メイリオ" pitchFamily="50" charset="-128"/>
                  <a:cs typeface="メイリオ" pitchFamily="50" charset="-128"/>
                </a:rPr>
                <a:t>奈良</a:t>
              </a:r>
            </a:p>
          </p:txBody>
        </p:sp>
        <p:sp>
          <p:nvSpPr>
            <p:cNvPr id="155" name="Text Box 290"/>
            <p:cNvSpPr txBox="1">
              <a:spLocks noChangeArrowheads="1"/>
            </p:cNvSpPr>
            <p:nvPr/>
          </p:nvSpPr>
          <p:spPr bwMode="auto">
            <a:xfrm>
              <a:off x="2655" y="3386"/>
              <a:ext cx="110" cy="168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lIns="18000" tIns="18000" rIns="18000" bIns="18000">
              <a:spAutoFit/>
            </a:bodyPr>
            <a:lstStyle/>
            <a:p>
              <a:pPr algn="ctr"/>
              <a:r>
                <a:rPr lang="ja-JP" altLang="en-US" sz="900" b="1">
                  <a:ln w="3175" cmpd="sng">
                    <a:noFill/>
                    <a:prstDash val="solid"/>
                    <a:miter lim="800000"/>
                  </a:ln>
                  <a:effectLst>
                    <a:glow rad="63500">
                      <a:schemeClr val="accent3">
                        <a:satMod val="175000"/>
                      </a:schemeClr>
                    </a:glow>
                  </a:effectLst>
                  <a:ea typeface="メイリオ" pitchFamily="50" charset="-128"/>
                  <a:cs typeface="メイリオ" pitchFamily="50" charset="-128"/>
                </a:rPr>
                <a:t>三重</a:t>
              </a:r>
            </a:p>
          </p:txBody>
        </p:sp>
        <p:sp>
          <p:nvSpPr>
            <p:cNvPr id="156" name="Text Box 291"/>
            <p:cNvSpPr txBox="1">
              <a:spLocks noChangeArrowheads="1"/>
            </p:cNvSpPr>
            <p:nvPr/>
          </p:nvSpPr>
          <p:spPr bwMode="auto">
            <a:xfrm>
              <a:off x="2428" y="2955"/>
              <a:ext cx="110" cy="168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lIns="18000" tIns="18000" rIns="18000" bIns="18000">
              <a:spAutoFit/>
            </a:bodyPr>
            <a:lstStyle/>
            <a:p>
              <a:pPr algn="ctr"/>
              <a:r>
                <a:rPr lang="ja-JP" altLang="en-US" sz="900" b="1">
                  <a:ln w="3175" cmpd="sng">
                    <a:noFill/>
                    <a:prstDash val="solid"/>
                    <a:miter lim="800000"/>
                  </a:ln>
                  <a:effectLst>
                    <a:glow rad="63500">
                      <a:schemeClr val="accent3">
                        <a:satMod val="175000"/>
                      </a:schemeClr>
                    </a:glow>
                  </a:effectLst>
                  <a:ea typeface="メイリオ" pitchFamily="50" charset="-128"/>
                  <a:cs typeface="メイリオ" pitchFamily="50" charset="-128"/>
                </a:rPr>
                <a:t>京都</a:t>
              </a:r>
            </a:p>
          </p:txBody>
        </p:sp>
        <p:sp>
          <p:nvSpPr>
            <p:cNvPr id="157" name="Text Box 292"/>
            <p:cNvSpPr txBox="1">
              <a:spLocks noChangeArrowheads="1"/>
            </p:cNvSpPr>
            <p:nvPr/>
          </p:nvSpPr>
          <p:spPr bwMode="auto">
            <a:xfrm>
              <a:off x="2247" y="3069"/>
              <a:ext cx="110" cy="168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lIns="18000" tIns="18000" rIns="18000" bIns="18000">
              <a:spAutoFit/>
            </a:bodyPr>
            <a:lstStyle/>
            <a:p>
              <a:pPr algn="ctr"/>
              <a:r>
                <a:rPr lang="ja-JP" altLang="en-US" sz="900" b="1">
                  <a:ln w="3175" cmpd="sng">
                    <a:noFill/>
                    <a:prstDash val="solid"/>
                    <a:miter lim="800000"/>
                  </a:ln>
                  <a:effectLst>
                    <a:glow rad="63500">
                      <a:schemeClr val="accent3">
                        <a:satMod val="175000"/>
                      </a:schemeClr>
                    </a:glow>
                  </a:effectLst>
                  <a:ea typeface="メイリオ" pitchFamily="50" charset="-128"/>
                  <a:cs typeface="メイリオ" pitchFamily="50" charset="-128"/>
                </a:rPr>
                <a:t>兵庫</a:t>
              </a:r>
            </a:p>
          </p:txBody>
        </p:sp>
        <p:sp>
          <p:nvSpPr>
            <p:cNvPr id="158" name="Text Box 293"/>
            <p:cNvSpPr txBox="1">
              <a:spLocks noChangeArrowheads="1"/>
            </p:cNvSpPr>
            <p:nvPr/>
          </p:nvSpPr>
          <p:spPr bwMode="auto">
            <a:xfrm>
              <a:off x="2587" y="3114"/>
              <a:ext cx="110" cy="168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lIns="18000" tIns="18000" rIns="18000" bIns="18000">
              <a:spAutoFit/>
            </a:bodyPr>
            <a:lstStyle/>
            <a:p>
              <a:pPr algn="ctr"/>
              <a:r>
                <a:rPr lang="ja-JP" altLang="en-US" sz="900" b="1" dirty="0">
                  <a:ln w="3175" cmpd="sng">
                    <a:noFill/>
                    <a:prstDash val="solid"/>
                    <a:miter lim="800000"/>
                  </a:ln>
                  <a:effectLst>
                    <a:glow rad="63500">
                      <a:schemeClr val="accent3">
                        <a:satMod val="175000"/>
                      </a:schemeClr>
                    </a:glow>
                  </a:effectLst>
                  <a:ea typeface="メイリオ" pitchFamily="50" charset="-128"/>
                  <a:cs typeface="メイリオ" pitchFamily="50" charset="-128"/>
                </a:rPr>
                <a:t>滋賀</a:t>
              </a:r>
            </a:p>
          </p:txBody>
        </p:sp>
        <p:sp>
          <p:nvSpPr>
            <p:cNvPr id="159" name="Text Box 294"/>
            <p:cNvSpPr txBox="1">
              <a:spLocks noChangeArrowheads="1"/>
            </p:cNvSpPr>
            <p:nvPr/>
          </p:nvSpPr>
          <p:spPr bwMode="auto">
            <a:xfrm>
              <a:off x="3785" y="2273"/>
              <a:ext cx="168" cy="11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18000" tIns="18000" rIns="18000" bIns="18000">
              <a:spAutoFit/>
            </a:bodyPr>
            <a:lstStyle/>
            <a:p>
              <a:pPr algn="ctr"/>
              <a:r>
                <a:rPr lang="ja-JP" altLang="en-US" sz="900" b="1">
                  <a:ln w="3175" cmpd="sng">
                    <a:noFill/>
                    <a:prstDash val="solid"/>
                    <a:miter lim="800000"/>
                  </a:ln>
                  <a:effectLst>
                    <a:glow rad="63500">
                      <a:schemeClr val="accent3">
                        <a:satMod val="175000"/>
                      </a:schemeClr>
                    </a:glow>
                  </a:effectLst>
                  <a:ea typeface="メイリオ" pitchFamily="50" charset="-128"/>
                  <a:cs typeface="メイリオ" pitchFamily="50" charset="-128"/>
                </a:rPr>
                <a:t>山形</a:t>
              </a:r>
            </a:p>
          </p:txBody>
        </p:sp>
        <p:sp>
          <p:nvSpPr>
            <p:cNvPr id="160" name="Text Box 295"/>
            <p:cNvSpPr txBox="1">
              <a:spLocks noChangeArrowheads="1"/>
            </p:cNvSpPr>
            <p:nvPr/>
          </p:nvSpPr>
          <p:spPr bwMode="auto">
            <a:xfrm>
              <a:off x="3989" y="1888"/>
              <a:ext cx="168" cy="11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18000" tIns="18000" rIns="18000" bIns="18000">
              <a:spAutoFit/>
            </a:bodyPr>
            <a:lstStyle/>
            <a:p>
              <a:pPr algn="ctr"/>
              <a:r>
                <a:rPr lang="ja-JP" altLang="en-US" sz="900" b="1">
                  <a:ln w="3175" cmpd="sng">
                    <a:noFill/>
                    <a:prstDash val="solid"/>
                    <a:miter lim="800000"/>
                  </a:ln>
                  <a:effectLst>
                    <a:glow rad="63500">
                      <a:schemeClr val="accent3">
                        <a:satMod val="175000"/>
                      </a:schemeClr>
                    </a:glow>
                  </a:effectLst>
                  <a:ea typeface="メイリオ" pitchFamily="50" charset="-128"/>
                  <a:cs typeface="メイリオ" pitchFamily="50" charset="-128"/>
                </a:rPr>
                <a:t>秋田</a:t>
              </a:r>
            </a:p>
          </p:txBody>
        </p:sp>
        <p:sp>
          <p:nvSpPr>
            <p:cNvPr id="161" name="Text Box 296"/>
            <p:cNvSpPr txBox="1">
              <a:spLocks noChangeArrowheads="1"/>
            </p:cNvSpPr>
            <p:nvPr/>
          </p:nvSpPr>
          <p:spPr bwMode="auto">
            <a:xfrm>
              <a:off x="2765" y="3271"/>
              <a:ext cx="168" cy="11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18000" tIns="18000" rIns="18000" bIns="18000">
              <a:spAutoFit/>
            </a:bodyPr>
            <a:lstStyle/>
            <a:p>
              <a:pPr algn="ctr"/>
              <a:r>
                <a:rPr lang="ja-JP" altLang="en-US" sz="900" b="1">
                  <a:ln w="3175" cmpd="sng">
                    <a:noFill/>
                    <a:prstDash val="solid"/>
                    <a:miter lim="800000"/>
                  </a:ln>
                  <a:effectLst>
                    <a:glow rad="63500">
                      <a:schemeClr val="accent3">
                        <a:satMod val="175000"/>
                      </a:schemeClr>
                    </a:glow>
                  </a:effectLst>
                  <a:ea typeface="メイリオ" pitchFamily="50" charset="-128"/>
                  <a:cs typeface="メイリオ" pitchFamily="50" charset="-128"/>
                </a:rPr>
                <a:t>愛知</a:t>
              </a:r>
            </a:p>
          </p:txBody>
        </p:sp>
        <p:sp>
          <p:nvSpPr>
            <p:cNvPr id="162" name="Text Box 297"/>
            <p:cNvSpPr txBox="1">
              <a:spLocks noChangeArrowheads="1"/>
            </p:cNvSpPr>
            <p:nvPr/>
          </p:nvSpPr>
          <p:spPr bwMode="auto">
            <a:xfrm>
              <a:off x="3014" y="3385"/>
              <a:ext cx="168" cy="11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18000" tIns="18000" rIns="18000" bIns="18000">
              <a:spAutoFit/>
            </a:bodyPr>
            <a:lstStyle/>
            <a:p>
              <a:pPr algn="ctr"/>
              <a:r>
                <a:rPr lang="ja-JP" altLang="en-US" sz="900" b="1">
                  <a:ln w="3175" cmpd="sng">
                    <a:noFill/>
                    <a:prstDash val="solid"/>
                    <a:miter lim="800000"/>
                  </a:ln>
                  <a:effectLst>
                    <a:glow rad="63500">
                      <a:schemeClr val="accent3">
                        <a:satMod val="175000"/>
                      </a:schemeClr>
                    </a:glow>
                  </a:effectLst>
                  <a:ea typeface="メイリオ" pitchFamily="50" charset="-128"/>
                  <a:cs typeface="メイリオ" pitchFamily="50" charset="-128"/>
                </a:rPr>
                <a:t>静岡</a:t>
              </a:r>
            </a:p>
          </p:txBody>
        </p:sp>
        <p:sp>
          <p:nvSpPr>
            <p:cNvPr id="163" name="Text Box 298"/>
            <p:cNvSpPr txBox="1">
              <a:spLocks noChangeArrowheads="1"/>
            </p:cNvSpPr>
            <p:nvPr/>
          </p:nvSpPr>
          <p:spPr bwMode="auto">
            <a:xfrm>
              <a:off x="2012" y="2886"/>
              <a:ext cx="168" cy="11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18000" tIns="18000" rIns="18000" bIns="18000">
              <a:spAutoFit/>
            </a:bodyPr>
            <a:lstStyle/>
            <a:p>
              <a:pPr algn="ctr"/>
              <a:r>
                <a:rPr lang="ja-JP" altLang="en-US" sz="900" b="1">
                  <a:ln w="3175" cmpd="sng">
                    <a:noFill/>
                    <a:prstDash val="solid"/>
                    <a:miter lim="800000"/>
                  </a:ln>
                  <a:effectLst>
                    <a:glow rad="63500">
                      <a:schemeClr val="accent3">
                        <a:satMod val="175000"/>
                      </a:schemeClr>
                    </a:glow>
                  </a:effectLst>
                  <a:ea typeface="メイリオ" pitchFamily="50" charset="-128"/>
                  <a:cs typeface="メイリオ" pitchFamily="50" charset="-128"/>
                </a:rPr>
                <a:t>鳥取</a:t>
              </a:r>
            </a:p>
          </p:txBody>
        </p:sp>
        <p:sp>
          <p:nvSpPr>
            <p:cNvPr id="164" name="Text Box 299"/>
            <p:cNvSpPr txBox="1">
              <a:spLocks noChangeArrowheads="1"/>
            </p:cNvSpPr>
            <p:nvPr/>
          </p:nvSpPr>
          <p:spPr bwMode="auto">
            <a:xfrm>
              <a:off x="1608" y="2908"/>
              <a:ext cx="168" cy="11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18000" tIns="18000" rIns="18000" bIns="18000">
              <a:spAutoFit/>
            </a:bodyPr>
            <a:lstStyle/>
            <a:p>
              <a:pPr algn="ctr"/>
              <a:r>
                <a:rPr lang="ja-JP" altLang="en-US" sz="900" b="1">
                  <a:ln w="3175" cmpd="sng">
                    <a:noFill/>
                    <a:prstDash val="solid"/>
                    <a:miter lim="800000"/>
                  </a:ln>
                  <a:effectLst>
                    <a:glow rad="63500">
                      <a:schemeClr val="accent3">
                        <a:satMod val="175000"/>
                      </a:schemeClr>
                    </a:glow>
                  </a:effectLst>
                  <a:ea typeface="メイリオ" pitchFamily="50" charset="-128"/>
                  <a:cs typeface="メイリオ" pitchFamily="50" charset="-128"/>
                </a:rPr>
                <a:t>島根</a:t>
              </a:r>
            </a:p>
          </p:txBody>
        </p:sp>
        <p:sp>
          <p:nvSpPr>
            <p:cNvPr id="165" name="Text Box 300"/>
            <p:cNvSpPr txBox="1">
              <a:spLocks noChangeArrowheads="1"/>
            </p:cNvSpPr>
            <p:nvPr/>
          </p:nvSpPr>
          <p:spPr bwMode="auto">
            <a:xfrm>
              <a:off x="3357" y="3317"/>
              <a:ext cx="241" cy="11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18000" tIns="18000" rIns="18000" bIns="18000">
              <a:spAutoFit/>
            </a:bodyPr>
            <a:lstStyle/>
            <a:p>
              <a:pPr algn="ctr"/>
              <a:r>
                <a:rPr lang="ja-JP" altLang="en-US" sz="900" b="1">
                  <a:ln w="3175" cmpd="sng">
                    <a:noFill/>
                    <a:prstDash val="solid"/>
                    <a:miter lim="800000"/>
                  </a:ln>
                  <a:effectLst>
                    <a:glow rad="63500">
                      <a:schemeClr val="accent3">
                        <a:satMod val="175000"/>
                      </a:schemeClr>
                    </a:glow>
                  </a:effectLst>
                  <a:ea typeface="メイリオ" pitchFamily="50" charset="-128"/>
                  <a:cs typeface="メイリオ" pitchFamily="50" charset="-128"/>
                </a:rPr>
                <a:t>神奈川</a:t>
              </a:r>
            </a:p>
          </p:txBody>
        </p:sp>
        <p:sp>
          <p:nvSpPr>
            <p:cNvPr id="166" name="Text Box 301"/>
            <p:cNvSpPr txBox="1">
              <a:spLocks noChangeArrowheads="1"/>
            </p:cNvSpPr>
            <p:nvPr/>
          </p:nvSpPr>
          <p:spPr bwMode="auto">
            <a:xfrm>
              <a:off x="3468" y="3181"/>
              <a:ext cx="168" cy="11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18000" tIns="18000" rIns="18000" bIns="18000">
              <a:spAutoFit/>
            </a:bodyPr>
            <a:lstStyle/>
            <a:p>
              <a:pPr algn="ctr"/>
              <a:r>
                <a:rPr lang="ja-JP" altLang="en-US" sz="900" b="1">
                  <a:ln w="3175" cmpd="sng">
                    <a:noFill/>
                    <a:prstDash val="solid"/>
                    <a:miter lim="800000"/>
                  </a:ln>
                  <a:effectLst>
                    <a:glow rad="63500">
                      <a:schemeClr val="accent3">
                        <a:satMod val="175000"/>
                      </a:schemeClr>
                    </a:glow>
                  </a:effectLst>
                  <a:ea typeface="メイリオ" pitchFamily="50" charset="-128"/>
                  <a:cs typeface="メイリオ" pitchFamily="50" charset="-128"/>
                </a:rPr>
                <a:t>東京</a:t>
              </a:r>
            </a:p>
          </p:txBody>
        </p:sp>
        <p:sp>
          <p:nvSpPr>
            <p:cNvPr id="167" name="Text Box 302"/>
            <p:cNvSpPr txBox="1">
              <a:spLocks noChangeArrowheads="1"/>
            </p:cNvSpPr>
            <p:nvPr/>
          </p:nvSpPr>
          <p:spPr bwMode="auto">
            <a:xfrm>
              <a:off x="3676" y="3318"/>
              <a:ext cx="110" cy="168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lIns="18000" tIns="18000" rIns="18000" bIns="18000">
              <a:spAutoFit/>
            </a:bodyPr>
            <a:lstStyle/>
            <a:p>
              <a:pPr algn="ctr"/>
              <a:r>
                <a:rPr lang="ja-JP" altLang="en-US" sz="900" b="1">
                  <a:ln w="3175" cmpd="sng">
                    <a:noFill/>
                    <a:prstDash val="solid"/>
                    <a:miter lim="800000"/>
                  </a:ln>
                  <a:effectLst>
                    <a:glow rad="63500">
                      <a:schemeClr val="accent3">
                        <a:satMod val="175000"/>
                      </a:schemeClr>
                    </a:glow>
                  </a:effectLst>
                  <a:ea typeface="メイリオ" pitchFamily="50" charset="-128"/>
                  <a:cs typeface="メイリオ" pitchFamily="50" charset="-128"/>
                </a:rPr>
                <a:t>千葉</a:t>
              </a:r>
            </a:p>
          </p:txBody>
        </p:sp>
        <p:sp>
          <p:nvSpPr>
            <p:cNvPr id="168" name="Text Box 303"/>
            <p:cNvSpPr txBox="1">
              <a:spLocks noChangeArrowheads="1"/>
            </p:cNvSpPr>
            <p:nvPr/>
          </p:nvSpPr>
          <p:spPr bwMode="auto">
            <a:xfrm>
              <a:off x="1994" y="3271"/>
              <a:ext cx="168" cy="11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18000" tIns="18000" rIns="18000" bIns="18000">
              <a:spAutoFit/>
            </a:bodyPr>
            <a:lstStyle/>
            <a:p>
              <a:pPr algn="ctr"/>
              <a:r>
                <a:rPr lang="ja-JP" altLang="en-US" sz="900" b="1">
                  <a:ln w="3175" cmpd="sng">
                    <a:noFill/>
                    <a:prstDash val="solid"/>
                    <a:miter lim="800000"/>
                  </a:ln>
                  <a:effectLst>
                    <a:glow rad="63500">
                      <a:schemeClr val="accent3">
                        <a:satMod val="175000"/>
                      </a:schemeClr>
                    </a:glow>
                  </a:effectLst>
                  <a:ea typeface="メイリオ" pitchFamily="50" charset="-128"/>
                  <a:cs typeface="メイリオ" pitchFamily="50" charset="-128"/>
                </a:rPr>
                <a:t>香川</a:t>
              </a:r>
            </a:p>
          </p:txBody>
        </p:sp>
        <p:sp>
          <p:nvSpPr>
            <p:cNvPr id="169" name="Text Box 304"/>
            <p:cNvSpPr txBox="1">
              <a:spLocks noChangeArrowheads="1"/>
            </p:cNvSpPr>
            <p:nvPr/>
          </p:nvSpPr>
          <p:spPr bwMode="auto">
            <a:xfrm>
              <a:off x="1994" y="3430"/>
              <a:ext cx="168" cy="11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18000" tIns="18000" rIns="18000" bIns="18000">
              <a:spAutoFit/>
            </a:bodyPr>
            <a:lstStyle/>
            <a:p>
              <a:pPr algn="ctr"/>
              <a:r>
                <a:rPr lang="ja-JP" altLang="en-US" sz="900" b="1">
                  <a:ln w="3175" cmpd="sng">
                    <a:noFill/>
                    <a:prstDash val="solid"/>
                    <a:miter lim="800000"/>
                  </a:ln>
                  <a:effectLst>
                    <a:glow rad="63500">
                      <a:schemeClr val="accent3">
                        <a:satMod val="175000"/>
                      </a:schemeClr>
                    </a:glow>
                  </a:effectLst>
                  <a:ea typeface="メイリオ" pitchFamily="50" charset="-128"/>
                  <a:cs typeface="メイリオ" pitchFamily="50" charset="-128"/>
                </a:rPr>
                <a:t>徳島</a:t>
              </a:r>
            </a:p>
          </p:txBody>
        </p:sp>
        <p:sp>
          <p:nvSpPr>
            <p:cNvPr id="170" name="Text Box 305"/>
            <p:cNvSpPr txBox="1">
              <a:spLocks noChangeArrowheads="1"/>
            </p:cNvSpPr>
            <p:nvPr/>
          </p:nvSpPr>
          <p:spPr bwMode="auto">
            <a:xfrm>
              <a:off x="4035" y="2387"/>
              <a:ext cx="168" cy="11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18000" tIns="18000" rIns="18000" bIns="18000">
              <a:spAutoFit/>
            </a:bodyPr>
            <a:lstStyle/>
            <a:p>
              <a:pPr algn="ctr"/>
              <a:r>
                <a:rPr lang="ja-JP" altLang="en-US" sz="900" b="1">
                  <a:ln w="3175" cmpd="sng">
                    <a:noFill/>
                    <a:prstDash val="solid"/>
                    <a:miter lim="800000"/>
                  </a:ln>
                  <a:effectLst>
                    <a:glow rad="63500">
                      <a:schemeClr val="accent3">
                        <a:satMod val="175000"/>
                      </a:schemeClr>
                    </a:glow>
                  </a:effectLst>
                  <a:ea typeface="メイリオ" pitchFamily="50" charset="-128"/>
                  <a:cs typeface="メイリオ" pitchFamily="50" charset="-128"/>
                </a:rPr>
                <a:t>宮城</a:t>
              </a:r>
            </a:p>
          </p:txBody>
        </p:sp>
        <p:sp>
          <p:nvSpPr>
            <p:cNvPr id="171" name="Text Box 306"/>
            <p:cNvSpPr txBox="1">
              <a:spLocks noChangeArrowheads="1"/>
            </p:cNvSpPr>
            <p:nvPr/>
          </p:nvSpPr>
          <p:spPr bwMode="auto">
            <a:xfrm>
              <a:off x="2787" y="3067"/>
              <a:ext cx="168" cy="11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18000" tIns="18000" rIns="18000" bIns="18000">
              <a:spAutoFit/>
            </a:bodyPr>
            <a:lstStyle/>
            <a:p>
              <a:pPr algn="ctr"/>
              <a:r>
                <a:rPr lang="ja-JP" altLang="en-US" sz="900" b="1">
                  <a:ln w="3175" cmpd="sng">
                    <a:noFill/>
                    <a:prstDash val="solid"/>
                    <a:miter lim="800000"/>
                  </a:ln>
                  <a:effectLst>
                    <a:glow rad="63500">
                      <a:schemeClr val="accent3">
                        <a:satMod val="175000"/>
                      </a:schemeClr>
                    </a:glow>
                  </a:effectLst>
                  <a:ea typeface="メイリオ" pitchFamily="50" charset="-128"/>
                  <a:cs typeface="メイリオ" pitchFamily="50" charset="-128"/>
                </a:rPr>
                <a:t>岐阜</a:t>
              </a:r>
            </a:p>
          </p:txBody>
        </p:sp>
        <p:sp>
          <p:nvSpPr>
            <p:cNvPr id="172" name="Text Box 307"/>
            <p:cNvSpPr txBox="1">
              <a:spLocks noChangeArrowheads="1"/>
            </p:cNvSpPr>
            <p:nvPr/>
          </p:nvSpPr>
          <p:spPr bwMode="auto">
            <a:xfrm>
              <a:off x="2561" y="2886"/>
              <a:ext cx="168" cy="11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18000" tIns="18000" rIns="18000" bIns="18000">
              <a:spAutoFit/>
            </a:bodyPr>
            <a:lstStyle/>
            <a:p>
              <a:pPr algn="ctr"/>
              <a:r>
                <a:rPr lang="ja-JP" altLang="en-US" sz="900" b="1" dirty="0">
                  <a:ln w="3175" cmpd="sng">
                    <a:noFill/>
                    <a:prstDash val="solid"/>
                    <a:miter lim="800000"/>
                  </a:ln>
                  <a:effectLst>
                    <a:glow rad="63500">
                      <a:schemeClr val="accent3">
                        <a:satMod val="175000"/>
                      </a:schemeClr>
                    </a:glow>
                  </a:effectLst>
                  <a:ea typeface="メイリオ" pitchFamily="50" charset="-128"/>
                  <a:cs typeface="メイリオ" pitchFamily="50" charset="-128"/>
                </a:rPr>
                <a:t>福井</a:t>
              </a:r>
            </a:p>
          </p:txBody>
        </p:sp>
        <p:sp>
          <p:nvSpPr>
            <p:cNvPr id="173" name="Text Box 308"/>
            <p:cNvSpPr txBox="1">
              <a:spLocks noChangeArrowheads="1"/>
            </p:cNvSpPr>
            <p:nvPr/>
          </p:nvSpPr>
          <p:spPr bwMode="auto">
            <a:xfrm>
              <a:off x="3105" y="2931"/>
              <a:ext cx="168" cy="11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18000" tIns="18000" rIns="18000" bIns="18000">
              <a:spAutoFit/>
            </a:bodyPr>
            <a:lstStyle/>
            <a:p>
              <a:pPr algn="ctr"/>
              <a:r>
                <a:rPr lang="ja-JP" altLang="en-US" sz="900" b="1">
                  <a:ln w="3175" cmpd="sng">
                    <a:noFill/>
                    <a:prstDash val="solid"/>
                    <a:miter lim="800000"/>
                  </a:ln>
                  <a:effectLst>
                    <a:glow rad="63500">
                      <a:schemeClr val="accent3">
                        <a:satMod val="175000"/>
                      </a:schemeClr>
                    </a:glow>
                  </a:effectLst>
                  <a:ea typeface="メイリオ" pitchFamily="50" charset="-128"/>
                  <a:cs typeface="メイリオ" pitchFamily="50" charset="-128"/>
                </a:rPr>
                <a:t>長野</a:t>
              </a:r>
            </a:p>
          </p:txBody>
        </p:sp>
        <p:sp>
          <p:nvSpPr>
            <p:cNvPr id="174" name="Text Box 309"/>
            <p:cNvSpPr txBox="1">
              <a:spLocks noChangeArrowheads="1"/>
            </p:cNvSpPr>
            <p:nvPr/>
          </p:nvSpPr>
          <p:spPr bwMode="auto">
            <a:xfrm>
              <a:off x="3196" y="3181"/>
              <a:ext cx="168" cy="11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18000" tIns="18000" rIns="18000" bIns="18000">
              <a:spAutoFit/>
            </a:bodyPr>
            <a:lstStyle/>
            <a:p>
              <a:pPr algn="ctr"/>
              <a:r>
                <a:rPr lang="ja-JP" altLang="en-US" sz="900" b="1">
                  <a:ln w="3175" cmpd="sng">
                    <a:noFill/>
                    <a:prstDash val="solid"/>
                    <a:miter lim="800000"/>
                  </a:ln>
                  <a:effectLst>
                    <a:glow rad="63500">
                      <a:schemeClr val="accent3">
                        <a:satMod val="175000"/>
                      </a:schemeClr>
                    </a:glow>
                  </a:effectLst>
                  <a:ea typeface="メイリオ" pitchFamily="50" charset="-128"/>
                  <a:cs typeface="メイリオ" pitchFamily="50" charset="-128"/>
                </a:rPr>
                <a:t>山梨</a:t>
              </a:r>
            </a:p>
          </p:txBody>
        </p:sp>
        <p:sp>
          <p:nvSpPr>
            <p:cNvPr id="175" name="Text Box 310"/>
            <p:cNvSpPr txBox="1">
              <a:spLocks noChangeArrowheads="1"/>
            </p:cNvSpPr>
            <p:nvPr/>
          </p:nvSpPr>
          <p:spPr bwMode="auto">
            <a:xfrm>
              <a:off x="3041" y="2706"/>
              <a:ext cx="110" cy="168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lIns="18000" tIns="18000" rIns="18000" bIns="18000">
              <a:spAutoFit/>
            </a:bodyPr>
            <a:lstStyle/>
            <a:p>
              <a:pPr algn="ctr"/>
              <a:r>
                <a:rPr lang="ja-JP" altLang="en-US" sz="900" b="1">
                  <a:ln w="3175" cmpd="sng">
                    <a:noFill/>
                    <a:prstDash val="solid"/>
                    <a:miter lim="800000"/>
                  </a:ln>
                  <a:effectLst>
                    <a:glow rad="63500">
                      <a:schemeClr val="accent3">
                        <a:satMod val="175000"/>
                      </a:schemeClr>
                    </a:glow>
                  </a:effectLst>
                  <a:ea typeface="メイリオ" pitchFamily="50" charset="-128"/>
                  <a:cs typeface="メイリオ" pitchFamily="50" charset="-128"/>
                </a:rPr>
                <a:t>富山</a:t>
              </a:r>
            </a:p>
          </p:txBody>
        </p:sp>
        <p:sp>
          <p:nvSpPr>
            <p:cNvPr id="176" name="Text Box 311"/>
            <p:cNvSpPr txBox="1">
              <a:spLocks noChangeArrowheads="1"/>
            </p:cNvSpPr>
            <p:nvPr/>
          </p:nvSpPr>
          <p:spPr bwMode="auto">
            <a:xfrm>
              <a:off x="2791" y="2728"/>
              <a:ext cx="110" cy="168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lIns="18000" tIns="18000" rIns="18000" bIns="18000">
              <a:spAutoFit/>
            </a:bodyPr>
            <a:lstStyle/>
            <a:p>
              <a:pPr algn="ctr"/>
              <a:r>
                <a:rPr lang="ja-JP" altLang="en-US" sz="900" b="1" dirty="0">
                  <a:ln w="3175" cmpd="sng">
                    <a:noFill/>
                    <a:prstDash val="solid"/>
                    <a:miter lim="800000"/>
                  </a:ln>
                  <a:effectLst>
                    <a:glow rad="63500">
                      <a:schemeClr val="accent3">
                        <a:satMod val="175000"/>
                      </a:schemeClr>
                    </a:glow>
                  </a:effectLst>
                  <a:ea typeface="メイリオ" pitchFamily="50" charset="-128"/>
                  <a:cs typeface="メイリオ" pitchFamily="50" charset="-128"/>
                </a:rPr>
                <a:t>石川</a:t>
              </a:r>
            </a:p>
          </p:txBody>
        </p:sp>
        <p:sp>
          <p:nvSpPr>
            <p:cNvPr id="177" name="Text Box 312"/>
            <p:cNvSpPr txBox="1">
              <a:spLocks noChangeArrowheads="1"/>
            </p:cNvSpPr>
            <p:nvPr/>
          </p:nvSpPr>
          <p:spPr bwMode="auto">
            <a:xfrm>
              <a:off x="3449" y="2638"/>
              <a:ext cx="110" cy="168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lIns="18000" tIns="18000" rIns="18000" bIns="18000">
              <a:spAutoFit/>
            </a:bodyPr>
            <a:lstStyle/>
            <a:p>
              <a:pPr algn="ctr"/>
              <a:r>
                <a:rPr lang="ja-JP" altLang="en-US" sz="900" b="1">
                  <a:ln w="3175" cmpd="sng">
                    <a:noFill/>
                    <a:prstDash val="solid"/>
                    <a:miter lim="800000"/>
                  </a:ln>
                  <a:effectLst>
                    <a:glow rad="63500">
                      <a:schemeClr val="accent3">
                        <a:satMod val="175000"/>
                      </a:schemeClr>
                    </a:glow>
                  </a:effectLst>
                  <a:ea typeface="メイリオ" pitchFamily="50" charset="-128"/>
                  <a:cs typeface="メイリオ" pitchFamily="50" charset="-128"/>
                </a:rPr>
                <a:t>新潟</a:t>
              </a:r>
            </a:p>
          </p:txBody>
        </p:sp>
        <p:sp>
          <p:nvSpPr>
            <p:cNvPr id="178" name="Text Box 313"/>
            <p:cNvSpPr txBox="1">
              <a:spLocks noChangeArrowheads="1"/>
            </p:cNvSpPr>
            <p:nvPr/>
          </p:nvSpPr>
          <p:spPr bwMode="auto">
            <a:xfrm>
              <a:off x="3422" y="3090"/>
              <a:ext cx="168" cy="11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18000" tIns="18000" rIns="18000" bIns="18000">
              <a:spAutoFit/>
            </a:bodyPr>
            <a:lstStyle/>
            <a:p>
              <a:pPr algn="ctr"/>
              <a:r>
                <a:rPr lang="ja-JP" altLang="en-US" sz="900" b="1">
                  <a:ln w="3175" cmpd="sng">
                    <a:noFill/>
                    <a:prstDash val="solid"/>
                    <a:miter lim="800000"/>
                  </a:ln>
                  <a:effectLst>
                    <a:glow rad="63500">
                      <a:schemeClr val="accent3">
                        <a:satMod val="175000"/>
                      </a:schemeClr>
                    </a:glow>
                  </a:effectLst>
                  <a:ea typeface="メイリオ" pitchFamily="50" charset="-128"/>
                  <a:cs typeface="メイリオ" pitchFamily="50" charset="-128"/>
                </a:rPr>
                <a:t>埼玉</a:t>
              </a:r>
            </a:p>
          </p:txBody>
        </p:sp>
        <p:sp>
          <p:nvSpPr>
            <p:cNvPr id="179" name="Text Box 314"/>
            <p:cNvSpPr txBox="1">
              <a:spLocks noChangeArrowheads="1"/>
            </p:cNvSpPr>
            <p:nvPr/>
          </p:nvSpPr>
          <p:spPr bwMode="auto">
            <a:xfrm>
              <a:off x="3744" y="3069"/>
              <a:ext cx="110" cy="168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lIns="18000" tIns="18000" rIns="18000" bIns="18000">
              <a:spAutoFit/>
            </a:bodyPr>
            <a:lstStyle/>
            <a:p>
              <a:pPr algn="ctr"/>
              <a:r>
                <a:rPr lang="ja-JP" altLang="en-US" sz="900" b="1">
                  <a:ln w="3175" cmpd="sng">
                    <a:noFill/>
                    <a:prstDash val="solid"/>
                    <a:miter lim="800000"/>
                  </a:ln>
                  <a:effectLst>
                    <a:glow rad="63500">
                      <a:schemeClr val="accent3">
                        <a:satMod val="175000"/>
                      </a:schemeClr>
                    </a:glow>
                  </a:effectLst>
                  <a:ea typeface="メイリオ" pitchFamily="50" charset="-128"/>
                  <a:cs typeface="メイリオ" pitchFamily="50" charset="-128"/>
                </a:rPr>
                <a:t>茨城</a:t>
              </a:r>
            </a:p>
          </p:txBody>
        </p:sp>
        <p:sp>
          <p:nvSpPr>
            <p:cNvPr id="180" name="Text Box 315"/>
            <p:cNvSpPr txBox="1">
              <a:spLocks noChangeArrowheads="1"/>
            </p:cNvSpPr>
            <p:nvPr/>
          </p:nvSpPr>
          <p:spPr bwMode="auto">
            <a:xfrm>
              <a:off x="3785" y="2682"/>
              <a:ext cx="168" cy="11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18000" tIns="18000" rIns="18000" bIns="18000">
              <a:spAutoFit/>
            </a:bodyPr>
            <a:lstStyle/>
            <a:p>
              <a:pPr algn="ctr"/>
              <a:r>
                <a:rPr lang="ja-JP" altLang="en-US" sz="900" b="1">
                  <a:ln w="3175" cmpd="sng">
                    <a:noFill/>
                    <a:prstDash val="solid"/>
                    <a:miter lim="800000"/>
                  </a:ln>
                  <a:effectLst>
                    <a:glow rad="63500">
                      <a:schemeClr val="accent3">
                        <a:satMod val="175000"/>
                      </a:schemeClr>
                    </a:glow>
                  </a:effectLst>
                  <a:ea typeface="メイリオ" pitchFamily="50" charset="-128"/>
                  <a:cs typeface="メイリオ" pitchFamily="50" charset="-128"/>
                </a:rPr>
                <a:t>福島</a:t>
              </a:r>
            </a:p>
          </p:txBody>
        </p:sp>
        <p:sp>
          <p:nvSpPr>
            <p:cNvPr id="181" name="Text Box 316"/>
            <p:cNvSpPr txBox="1">
              <a:spLocks noChangeArrowheads="1"/>
            </p:cNvSpPr>
            <p:nvPr/>
          </p:nvSpPr>
          <p:spPr bwMode="auto">
            <a:xfrm>
              <a:off x="3426" y="2932"/>
              <a:ext cx="110" cy="168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lIns="18000" tIns="18000" rIns="18000" bIns="18000">
              <a:spAutoFit/>
            </a:bodyPr>
            <a:lstStyle/>
            <a:p>
              <a:pPr algn="ctr"/>
              <a:r>
                <a:rPr lang="ja-JP" altLang="en-US" sz="900" b="1">
                  <a:ln w="3175" cmpd="sng">
                    <a:noFill/>
                    <a:prstDash val="solid"/>
                    <a:miter lim="800000"/>
                  </a:ln>
                  <a:effectLst>
                    <a:glow rad="63500">
                      <a:schemeClr val="accent3">
                        <a:satMod val="175000"/>
                      </a:schemeClr>
                    </a:glow>
                  </a:effectLst>
                  <a:ea typeface="メイリオ" pitchFamily="50" charset="-128"/>
                  <a:cs typeface="メイリオ" pitchFamily="50" charset="-128"/>
                </a:rPr>
                <a:t>群馬</a:t>
              </a:r>
            </a:p>
          </p:txBody>
        </p:sp>
        <p:sp>
          <p:nvSpPr>
            <p:cNvPr id="182" name="Text Box 317"/>
            <p:cNvSpPr txBox="1">
              <a:spLocks noChangeArrowheads="1"/>
            </p:cNvSpPr>
            <p:nvPr/>
          </p:nvSpPr>
          <p:spPr bwMode="auto">
            <a:xfrm>
              <a:off x="3676" y="2910"/>
              <a:ext cx="110" cy="168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lIns="18000" tIns="18000" rIns="18000" bIns="18000">
              <a:spAutoFit/>
            </a:bodyPr>
            <a:lstStyle/>
            <a:p>
              <a:pPr algn="ctr"/>
              <a:r>
                <a:rPr lang="ja-JP" altLang="en-US" sz="900" b="1">
                  <a:ln w="3175" cmpd="sng">
                    <a:noFill/>
                    <a:prstDash val="solid"/>
                    <a:miter lim="800000"/>
                  </a:ln>
                  <a:effectLst>
                    <a:glow rad="63500">
                      <a:schemeClr val="accent3">
                        <a:satMod val="175000"/>
                      </a:schemeClr>
                    </a:glow>
                  </a:effectLst>
                  <a:ea typeface="メイリオ" pitchFamily="50" charset="-128"/>
                  <a:cs typeface="メイリオ" pitchFamily="50" charset="-128"/>
                </a:rPr>
                <a:t>栃木</a:t>
              </a:r>
            </a:p>
          </p:txBody>
        </p:sp>
        <p:sp>
          <p:nvSpPr>
            <p:cNvPr id="183" name="Text Box 318"/>
            <p:cNvSpPr txBox="1">
              <a:spLocks noChangeArrowheads="1"/>
            </p:cNvSpPr>
            <p:nvPr/>
          </p:nvSpPr>
          <p:spPr bwMode="auto">
            <a:xfrm>
              <a:off x="4216" y="2069"/>
              <a:ext cx="168" cy="11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18000" tIns="18000" rIns="18000" bIns="18000">
              <a:spAutoFit/>
            </a:bodyPr>
            <a:lstStyle/>
            <a:p>
              <a:pPr algn="ctr"/>
              <a:r>
                <a:rPr lang="ja-JP" altLang="en-US" sz="900" b="1" dirty="0">
                  <a:ln w="3175" cmpd="sng">
                    <a:noFill/>
                    <a:prstDash val="solid"/>
                    <a:miter lim="800000"/>
                  </a:ln>
                  <a:effectLst>
                    <a:glow rad="63500">
                      <a:schemeClr val="accent3">
                        <a:satMod val="175000"/>
                      </a:schemeClr>
                    </a:glow>
                  </a:effectLst>
                  <a:ea typeface="メイリオ" pitchFamily="50" charset="-128"/>
                  <a:cs typeface="メイリオ" pitchFamily="50" charset="-128"/>
                </a:rPr>
                <a:t>岩手</a:t>
              </a:r>
            </a:p>
          </p:txBody>
        </p:sp>
      </p:grpSp>
      <p:grpSp>
        <p:nvGrpSpPr>
          <p:cNvPr id="124" name="グループ化 108"/>
          <p:cNvGrpSpPr>
            <a:grpSpLocks/>
          </p:cNvGrpSpPr>
          <p:nvPr/>
        </p:nvGrpSpPr>
        <p:grpSpPr bwMode="auto">
          <a:xfrm>
            <a:off x="1129361" y="3391417"/>
            <a:ext cx="1098058" cy="1284841"/>
            <a:chOff x="-1981200" y="482600"/>
            <a:chExt cx="4927600" cy="5765800"/>
          </a:xfrm>
        </p:grpSpPr>
        <p:sp>
          <p:nvSpPr>
            <p:cNvPr id="125" name="フリーフォーム 109"/>
            <p:cNvSpPr>
              <a:spLocks/>
            </p:cNvSpPr>
            <p:nvPr/>
          </p:nvSpPr>
          <p:spPr bwMode="auto">
            <a:xfrm>
              <a:off x="-1981200" y="4356100"/>
              <a:ext cx="1435100" cy="1892300"/>
            </a:xfrm>
            <a:custGeom>
              <a:avLst/>
              <a:gdLst>
                <a:gd name="T0" fmla="*/ 1219200 w 1435100"/>
                <a:gd name="T1" fmla="*/ 50800 h 1892300"/>
                <a:gd name="T2" fmla="*/ 1079500 w 1435100"/>
                <a:gd name="T3" fmla="*/ 266700 h 1892300"/>
                <a:gd name="T4" fmla="*/ 812800 w 1435100"/>
                <a:gd name="T5" fmla="*/ 558800 h 1892300"/>
                <a:gd name="T6" fmla="*/ 647700 w 1435100"/>
                <a:gd name="T7" fmla="*/ 381000 h 1892300"/>
                <a:gd name="T8" fmla="*/ 469900 w 1435100"/>
                <a:gd name="T9" fmla="*/ 381000 h 1892300"/>
                <a:gd name="T10" fmla="*/ 469900 w 1435100"/>
                <a:gd name="T11" fmla="*/ 571500 h 1892300"/>
                <a:gd name="T12" fmla="*/ 685800 w 1435100"/>
                <a:gd name="T13" fmla="*/ 647700 h 1892300"/>
                <a:gd name="T14" fmla="*/ 558800 w 1435100"/>
                <a:gd name="T15" fmla="*/ 838200 h 1892300"/>
                <a:gd name="T16" fmla="*/ 317500 w 1435100"/>
                <a:gd name="T17" fmla="*/ 939800 h 1892300"/>
                <a:gd name="T18" fmla="*/ 241300 w 1435100"/>
                <a:gd name="T19" fmla="*/ 1054100 h 1892300"/>
                <a:gd name="T20" fmla="*/ 241300 w 1435100"/>
                <a:gd name="T21" fmla="*/ 1054100 h 1892300"/>
                <a:gd name="T22" fmla="*/ 203200 w 1435100"/>
                <a:gd name="T23" fmla="*/ 1308100 h 1892300"/>
                <a:gd name="T24" fmla="*/ 139700 w 1435100"/>
                <a:gd name="T25" fmla="*/ 1447800 h 1892300"/>
                <a:gd name="T26" fmla="*/ 0 w 1435100"/>
                <a:gd name="T27" fmla="*/ 1498600 h 1892300"/>
                <a:gd name="T28" fmla="*/ 50800 w 1435100"/>
                <a:gd name="T29" fmla="*/ 1892300 h 1892300"/>
                <a:gd name="T30" fmla="*/ 342900 w 1435100"/>
                <a:gd name="T31" fmla="*/ 1701800 h 1892300"/>
                <a:gd name="T32" fmla="*/ 266700 w 1435100"/>
                <a:gd name="T33" fmla="*/ 1587500 h 1892300"/>
                <a:gd name="T34" fmla="*/ 368300 w 1435100"/>
                <a:gd name="T35" fmla="*/ 1308100 h 1892300"/>
                <a:gd name="T36" fmla="*/ 508000 w 1435100"/>
                <a:gd name="T37" fmla="*/ 1308100 h 1892300"/>
                <a:gd name="T38" fmla="*/ 419100 w 1435100"/>
                <a:gd name="T39" fmla="*/ 1028700 h 1892300"/>
                <a:gd name="T40" fmla="*/ 596900 w 1435100"/>
                <a:gd name="T41" fmla="*/ 965200 h 1892300"/>
                <a:gd name="T42" fmla="*/ 800100 w 1435100"/>
                <a:gd name="T43" fmla="*/ 800100 h 1892300"/>
                <a:gd name="T44" fmla="*/ 990600 w 1435100"/>
                <a:gd name="T45" fmla="*/ 762000 h 1892300"/>
                <a:gd name="T46" fmla="*/ 1054100 w 1435100"/>
                <a:gd name="T47" fmla="*/ 584200 h 1892300"/>
                <a:gd name="T48" fmla="*/ 1257300 w 1435100"/>
                <a:gd name="T49" fmla="*/ 584200 h 1892300"/>
                <a:gd name="T50" fmla="*/ 1435100 w 1435100"/>
                <a:gd name="T51" fmla="*/ 228600 h 1892300"/>
                <a:gd name="T52" fmla="*/ 1308100 w 1435100"/>
                <a:gd name="T53" fmla="*/ 0 h 1892300"/>
                <a:gd name="T54" fmla="*/ 1219200 w 1435100"/>
                <a:gd name="T55" fmla="*/ 50800 h 1892300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0" t="0" r="r" b="b"/>
              <a:pathLst>
                <a:path w="1435100" h="1892300">
                  <a:moveTo>
                    <a:pt x="1219200" y="50800"/>
                  </a:moveTo>
                  <a:lnTo>
                    <a:pt x="1079500" y="266700"/>
                  </a:lnTo>
                  <a:lnTo>
                    <a:pt x="812800" y="558800"/>
                  </a:lnTo>
                  <a:lnTo>
                    <a:pt x="647700" y="381000"/>
                  </a:lnTo>
                  <a:lnTo>
                    <a:pt x="469900" y="381000"/>
                  </a:lnTo>
                  <a:lnTo>
                    <a:pt x="469900" y="571500"/>
                  </a:lnTo>
                  <a:lnTo>
                    <a:pt x="685800" y="647700"/>
                  </a:lnTo>
                  <a:lnTo>
                    <a:pt x="558800" y="838200"/>
                  </a:lnTo>
                  <a:lnTo>
                    <a:pt x="317500" y="939800"/>
                  </a:lnTo>
                  <a:lnTo>
                    <a:pt x="241300" y="1054100"/>
                  </a:lnTo>
                  <a:lnTo>
                    <a:pt x="203200" y="1308100"/>
                  </a:lnTo>
                  <a:lnTo>
                    <a:pt x="139700" y="1447800"/>
                  </a:lnTo>
                  <a:lnTo>
                    <a:pt x="0" y="1498600"/>
                  </a:lnTo>
                  <a:lnTo>
                    <a:pt x="50800" y="1892300"/>
                  </a:lnTo>
                  <a:lnTo>
                    <a:pt x="342900" y="1701800"/>
                  </a:lnTo>
                  <a:lnTo>
                    <a:pt x="266700" y="1587500"/>
                  </a:lnTo>
                  <a:lnTo>
                    <a:pt x="368300" y="1308100"/>
                  </a:lnTo>
                  <a:lnTo>
                    <a:pt x="508000" y="1308100"/>
                  </a:lnTo>
                  <a:lnTo>
                    <a:pt x="419100" y="1028700"/>
                  </a:lnTo>
                  <a:lnTo>
                    <a:pt x="596900" y="965200"/>
                  </a:lnTo>
                  <a:lnTo>
                    <a:pt x="800100" y="800100"/>
                  </a:lnTo>
                  <a:lnTo>
                    <a:pt x="990600" y="762000"/>
                  </a:lnTo>
                  <a:lnTo>
                    <a:pt x="1054100" y="584200"/>
                  </a:lnTo>
                  <a:lnTo>
                    <a:pt x="1257300" y="584200"/>
                  </a:lnTo>
                  <a:lnTo>
                    <a:pt x="1435100" y="228600"/>
                  </a:lnTo>
                  <a:lnTo>
                    <a:pt x="1308100" y="0"/>
                  </a:lnTo>
                  <a:lnTo>
                    <a:pt x="1219200" y="50800"/>
                  </a:lnTo>
                  <a:close/>
                </a:path>
              </a:pathLst>
            </a:custGeom>
            <a:solidFill>
              <a:srgbClr val="00CC66"/>
            </a:solidFill>
            <a:ln w="12700">
              <a:noFill/>
              <a:miter lim="800000"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152400" h="50800" prst="softRound"/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>
                <a:solidFill>
                  <a:schemeClr val="tx1"/>
                </a:solidFill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26" name="フリーフォーム 110"/>
            <p:cNvSpPr>
              <a:spLocks/>
            </p:cNvSpPr>
            <p:nvPr/>
          </p:nvSpPr>
          <p:spPr bwMode="auto">
            <a:xfrm>
              <a:off x="1168400" y="609600"/>
              <a:ext cx="914400" cy="863600"/>
            </a:xfrm>
            <a:custGeom>
              <a:avLst/>
              <a:gdLst>
                <a:gd name="T0" fmla="*/ 914400 w 914400"/>
                <a:gd name="T1" fmla="*/ 0 h 863600"/>
                <a:gd name="T2" fmla="*/ 635000 w 914400"/>
                <a:gd name="T3" fmla="*/ 165100 h 863600"/>
                <a:gd name="T4" fmla="*/ 203200 w 914400"/>
                <a:gd name="T5" fmla="*/ 381000 h 863600"/>
                <a:gd name="T6" fmla="*/ 101600 w 914400"/>
                <a:gd name="T7" fmla="*/ 482600 h 863600"/>
                <a:gd name="T8" fmla="*/ 0 w 914400"/>
                <a:gd name="T9" fmla="*/ 546100 h 863600"/>
                <a:gd name="T10" fmla="*/ 101600 w 914400"/>
                <a:gd name="T11" fmla="*/ 685800 h 863600"/>
                <a:gd name="T12" fmla="*/ 165100 w 914400"/>
                <a:gd name="T13" fmla="*/ 825500 h 863600"/>
                <a:gd name="T14" fmla="*/ 330200 w 914400"/>
                <a:gd name="T15" fmla="*/ 863600 h 863600"/>
                <a:gd name="T16" fmla="*/ 304800 w 914400"/>
                <a:gd name="T17" fmla="*/ 685800 h 863600"/>
                <a:gd name="T18" fmla="*/ 558800 w 914400"/>
                <a:gd name="T19" fmla="*/ 647700 h 863600"/>
                <a:gd name="T20" fmla="*/ 533400 w 914400"/>
                <a:gd name="T21" fmla="*/ 495300 h 863600"/>
                <a:gd name="T22" fmla="*/ 774700 w 914400"/>
                <a:gd name="T23" fmla="*/ 393700 h 863600"/>
                <a:gd name="T24" fmla="*/ 914400 w 914400"/>
                <a:gd name="T25" fmla="*/ 165100 h 863600"/>
                <a:gd name="T26" fmla="*/ 914400 w 914400"/>
                <a:gd name="T27" fmla="*/ 0 h 863600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914400" h="863600">
                  <a:moveTo>
                    <a:pt x="914400" y="0"/>
                  </a:moveTo>
                  <a:lnTo>
                    <a:pt x="635000" y="165100"/>
                  </a:lnTo>
                  <a:lnTo>
                    <a:pt x="203200" y="381000"/>
                  </a:lnTo>
                  <a:lnTo>
                    <a:pt x="101600" y="482600"/>
                  </a:lnTo>
                  <a:lnTo>
                    <a:pt x="0" y="546100"/>
                  </a:lnTo>
                  <a:lnTo>
                    <a:pt x="101600" y="685800"/>
                  </a:lnTo>
                  <a:lnTo>
                    <a:pt x="165100" y="825500"/>
                  </a:lnTo>
                  <a:lnTo>
                    <a:pt x="330200" y="863600"/>
                  </a:lnTo>
                  <a:lnTo>
                    <a:pt x="304800" y="685800"/>
                  </a:lnTo>
                  <a:lnTo>
                    <a:pt x="558800" y="647700"/>
                  </a:lnTo>
                  <a:lnTo>
                    <a:pt x="533400" y="495300"/>
                  </a:lnTo>
                  <a:lnTo>
                    <a:pt x="774700" y="393700"/>
                  </a:lnTo>
                  <a:lnTo>
                    <a:pt x="914400" y="165100"/>
                  </a:lnTo>
                  <a:lnTo>
                    <a:pt x="914400" y="0"/>
                  </a:lnTo>
                  <a:close/>
                </a:path>
              </a:pathLst>
            </a:custGeom>
            <a:solidFill>
              <a:srgbClr val="00CC66"/>
            </a:solidFill>
            <a:ln w="12700">
              <a:noFill/>
              <a:miter lim="800000"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152400" h="50800" prst="softRound"/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>
                <a:solidFill>
                  <a:schemeClr val="tx1"/>
                </a:solidFill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27" name="フリーフォーム 111"/>
            <p:cNvSpPr>
              <a:spLocks/>
            </p:cNvSpPr>
            <p:nvPr/>
          </p:nvSpPr>
          <p:spPr bwMode="auto">
            <a:xfrm>
              <a:off x="533400" y="1968500"/>
              <a:ext cx="330200" cy="596900"/>
            </a:xfrm>
            <a:custGeom>
              <a:avLst/>
              <a:gdLst>
                <a:gd name="T0" fmla="*/ 203200 w 330200"/>
                <a:gd name="T1" fmla="*/ 0 h 596900"/>
                <a:gd name="T2" fmla="*/ 63500 w 330200"/>
                <a:gd name="T3" fmla="*/ 25400 h 596900"/>
                <a:gd name="T4" fmla="*/ 76200 w 330200"/>
                <a:gd name="T5" fmla="*/ 228600 h 596900"/>
                <a:gd name="T6" fmla="*/ 0 w 330200"/>
                <a:gd name="T7" fmla="*/ 393700 h 596900"/>
                <a:gd name="T8" fmla="*/ 177800 w 330200"/>
                <a:gd name="T9" fmla="*/ 596900 h 596900"/>
                <a:gd name="T10" fmla="*/ 254000 w 330200"/>
                <a:gd name="T11" fmla="*/ 546100 h 596900"/>
                <a:gd name="T12" fmla="*/ 330200 w 330200"/>
                <a:gd name="T13" fmla="*/ 330200 h 596900"/>
                <a:gd name="T14" fmla="*/ 228600 w 330200"/>
                <a:gd name="T15" fmla="*/ 203200 h 596900"/>
                <a:gd name="T16" fmla="*/ 203200 w 330200"/>
                <a:gd name="T17" fmla="*/ 0 h 59690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330200" h="596900">
                  <a:moveTo>
                    <a:pt x="203200" y="0"/>
                  </a:moveTo>
                  <a:lnTo>
                    <a:pt x="63500" y="25400"/>
                  </a:lnTo>
                  <a:lnTo>
                    <a:pt x="76200" y="228600"/>
                  </a:lnTo>
                  <a:lnTo>
                    <a:pt x="0" y="393700"/>
                  </a:lnTo>
                  <a:lnTo>
                    <a:pt x="177800" y="596900"/>
                  </a:lnTo>
                  <a:lnTo>
                    <a:pt x="254000" y="546100"/>
                  </a:lnTo>
                  <a:lnTo>
                    <a:pt x="330200" y="330200"/>
                  </a:lnTo>
                  <a:lnTo>
                    <a:pt x="228600" y="203200"/>
                  </a:lnTo>
                  <a:lnTo>
                    <a:pt x="203200" y="0"/>
                  </a:lnTo>
                  <a:close/>
                </a:path>
              </a:pathLst>
            </a:custGeom>
            <a:solidFill>
              <a:srgbClr val="00CC66"/>
            </a:solidFill>
            <a:ln w="12700">
              <a:noFill/>
              <a:miter lim="800000"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152400" h="50800" prst="softRound"/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>
                <a:solidFill>
                  <a:schemeClr val="tx1"/>
                </a:solidFill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28" name="フリーフォーム 112"/>
            <p:cNvSpPr>
              <a:spLocks/>
            </p:cNvSpPr>
            <p:nvPr/>
          </p:nvSpPr>
          <p:spPr bwMode="auto">
            <a:xfrm>
              <a:off x="2171700" y="482600"/>
              <a:ext cx="215900" cy="368300"/>
            </a:xfrm>
            <a:custGeom>
              <a:avLst/>
              <a:gdLst>
                <a:gd name="T0" fmla="*/ 50800 w 215900"/>
                <a:gd name="T1" fmla="*/ 0 h 368300"/>
                <a:gd name="T2" fmla="*/ 0 w 215900"/>
                <a:gd name="T3" fmla="*/ 152400 h 368300"/>
                <a:gd name="T4" fmla="*/ 101600 w 215900"/>
                <a:gd name="T5" fmla="*/ 368300 h 368300"/>
                <a:gd name="T6" fmla="*/ 215900 w 215900"/>
                <a:gd name="T7" fmla="*/ 215900 h 368300"/>
                <a:gd name="T8" fmla="*/ 50800 w 215900"/>
                <a:gd name="T9" fmla="*/ 0 h 36830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15900" h="368300">
                  <a:moveTo>
                    <a:pt x="50800" y="0"/>
                  </a:moveTo>
                  <a:lnTo>
                    <a:pt x="0" y="152400"/>
                  </a:lnTo>
                  <a:lnTo>
                    <a:pt x="101600" y="368300"/>
                  </a:lnTo>
                  <a:lnTo>
                    <a:pt x="215900" y="215900"/>
                  </a:lnTo>
                  <a:lnTo>
                    <a:pt x="50800" y="0"/>
                  </a:lnTo>
                  <a:close/>
                </a:path>
              </a:pathLst>
            </a:custGeom>
            <a:solidFill>
              <a:srgbClr val="00CC66"/>
            </a:solidFill>
            <a:ln w="12700">
              <a:noFill/>
              <a:miter lim="800000"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152400" h="50800" prst="softRound"/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>
                <a:solidFill>
                  <a:schemeClr val="tx1"/>
                </a:solidFill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29" name="フリーフォーム 113"/>
            <p:cNvSpPr>
              <a:spLocks/>
            </p:cNvSpPr>
            <p:nvPr/>
          </p:nvSpPr>
          <p:spPr bwMode="auto">
            <a:xfrm>
              <a:off x="2679700" y="825500"/>
              <a:ext cx="266700" cy="203200"/>
            </a:xfrm>
            <a:custGeom>
              <a:avLst/>
              <a:gdLst>
                <a:gd name="T0" fmla="*/ 266700 w 266700"/>
                <a:gd name="T1" fmla="*/ 0 h 203200"/>
                <a:gd name="T2" fmla="*/ 0 w 266700"/>
                <a:gd name="T3" fmla="*/ 152400 h 203200"/>
                <a:gd name="T4" fmla="*/ 114300 w 266700"/>
                <a:gd name="T5" fmla="*/ 203200 h 203200"/>
                <a:gd name="T6" fmla="*/ 190500 w 266700"/>
                <a:gd name="T7" fmla="*/ 127000 h 203200"/>
                <a:gd name="T8" fmla="*/ 266700 w 266700"/>
                <a:gd name="T9" fmla="*/ 0 h 20320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66700" h="203200">
                  <a:moveTo>
                    <a:pt x="266700" y="0"/>
                  </a:moveTo>
                  <a:lnTo>
                    <a:pt x="0" y="152400"/>
                  </a:lnTo>
                  <a:lnTo>
                    <a:pt x="114300" y="203200"/>
                  </a:lnTo>
                  <a:lnTo>
                    <a:pt x="190500" y="127000"/>
                  </a:lnTo>
                  <a:lnTo>
                    <a:pt x="266700" y="0"/>
                  </a:lnTo>
                  <a:close/>
                </a:path>
              </a:pathLst>
            </a:custGeom>
            <a:solidFill>
              <a:srgbClr val="00CC66"/>
            </a:solidFill>
            <a:ln w="12700">
              <a:noFill/>
              <a:miter lim="800000"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152400" h="50800" prst="softRound"/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>
                <a:solidFill>
                  <a:schemeClr val="tx1"/>
                </a:solidFill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30" name="フリーフォーム 114"/>
            <p:cNvSpPr>
              <a:spLocks/>
            </p:cNvSpPr>
            <p:nvPr/>
          </p:nvSpPr>
          <p:spPr bwMode="auto">
            <a:xfrm>
              <a:off x="-203200" y="3009900"/>
              <a:ext cx="381000" cy="304800"/>
            </a:xfrm>
            <a:custGeom>
              <a:avLst/>
              <a:gdLst>
                <a:gd name="T0" fmla="*/ 381000 w 381000"/>
                <a:gd name="T1" fmla="*/ 0 h 304800"/>
                <a:gd name="T2" fmla="*/ 0 w 381000"/>
                <a:gd name="T3" fmla="*/ 190500 h 304800"/>
                <a:gd name="T4" fmla="*/ 177800 w 381000"/>
                <a:gd name="T5" fmla="*/ 304800 h 304800"/>
                <a:gd name="T6" fmla="*/ 381000 w 381000"/>
                <a:gd name="T7" fmla="*/ 0 h 3048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81000" h="304800">
                  <a:moveTo>
                    <a:pt x="381000" y="0"/>
                  </a:moveTo>
                  <a:lnTo>
                    <a:pt x="0" y="190500"/>
                  </a:lnTo>
                  <a:lnTo>
                    <a:pt x="177800" y="304800"/>
                  </a:lnTo>
                  <a:lnTo>
                    <a:pt x="381000" y="0"/>
                  </a:lnTo>
                  <a:close/>
                </a:path>
              </a:pathLst>
            </a:custGeom>
            <a:solidFill>
              <a:srgbClr val="00CC66"/>
            </a:solidFill>
            <a:ln w="12700">
              <a:noFill/>
              <a:miter lim="800000"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152400" h="50800" prst="softRound"/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>
                <a:solidFill>
                  <a:schemeClr val="tx1"/>
                </a:solidFill>
                <a:latin typeface="Arial" charset="0"/>
                <a:ea typeface="ＭＳ Ｐゴシック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781233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グループ化 4"/>
          <p:cNvGrpSpPr/>
          <p:nvPr/>
        </p:nvGrpSpPr>
        <p:grpSpPr>
          <a:xfrm>
            <a:off x="2466275" y="5289224"/>
            <a:ext cx="978968" cy="652669"/>
            <a:chOff x="2466275" y="5289224"/>
            <a:chExt cx="978968" cy="652669"/>
          </a:xfrm>
          <a:solidFill>
            <a:srgbClr val="FFFF00"/>
          </a:solidFill>
        </p:grpSpPr>
        <p:sp>
          <p:nvSpPr>
            <p:cNvPr id="6283" name="Freeform 139"/>
            <p:cNvSpPr>
              <a:spLocks/>
            </p:cNvSpPr>
            <p:nvPr/>
          </p:nvSpPr>
          <p:spPr bwMode="auto">
            <a:xfrm>
              <a:off x="2466275" y="5314667"/>
              <a:ext cx="601761" cy="526560"/>
            </a:xfrm>
            <a:custGeom>
              <a:avLst/>
              <a:gdLst>
                <a:gd name="T0" fmla="*/ 295 w 544"/>
                <a:gd name="T1" fmla="*/ 0 h 476"/>
                <a:gd name="T2" fmla="*/ 204 w 544"/>
                <a:gd name="T3" fmla="*/ 23 h 476"/>
                <a:gd name="T4" fmla="*/ 204 w 544"/>
                <a:gd name="T5" fmla="*/ 68 h 476"/>
                <a:gd name="T6" fmla="*/ 159 w 544"/>
                <a:gd name="T7" fmla="*/ 91 h 476"/>
                <a:gd name="T8" fmla="*/ 159 w 544"/>
                <a:gd name="T9" fmla="*/ 136 h 476"/>
                <a:gd name="T10" fmla="*/ 114 w 544"/>
                <a:gd name="T11" fmla="*/ 159 h 476"/>
                <a:gd name="T12" fmla="*/ 46 w 544"/>
                <a:gd name="T13" fmla="*/ 181 h 476"/>
                <a:gd name="T14" fmla="*/ 0 w 544"/>
                <a:gd name="T15" fmla="*/ 204 h 476"/>
                <a:gd name="T16" fmla="*/ 23 w 544"/>
                <a:gd name="T17" fmla="*/ 227 h 476"/>
                <a:gd name="T18" fmla="*/ 0 w 544"/>
                <a:gd name="T19" fmla="*/ 272 h 476"/>
                <a:gd name="T20" fmla="*/ 46 w 544"/>
                <a:gd name="T21" fmla="*/ 295 h 476"/>
                <a:gd name="T22" fmla="*/ 46 w 544"/>
                <a:gd name="T23" fmla="*/ 318 h 476"/>
                <a:gd name="T24" fmla="*/ 0 w 544"/>
                <a:gd name="T25" fmla="*/ 363 h 476"/>
                <a:gd name="T26" fmla="*/ 0 w 544"/>
                <a:gd name="T27" fmla="*/ 408 h 476"/>
                <a:gd name="T28" fmla="*/ 23 w 544"/>
                <a:gd name="T29" fmla="*/ 476 h 476"/>
                <a:gd name="T30" fmla="*/ 46 w 544"/>
                <a:gd name="T31" fmla="*/ 476 h 476"/>
                <a:gd name="T32" fmla="*/ 68 w 544"/>
                <a:gd name="T33" fmla="*/ 408 h 476"/>
                <a:gd name="T34" fmla="*/ 91 w 544"/>
                <a:gd name="T35" fmla="*/ 386 h 476"/>
                <a:gd name="T36" fmla="*/ 136 w 544"/>
                <a:gd name="T37" fmla="*/ 340 h 476"/>
                <a:gd name="T38" fmla="*/ 182 w 544"/>
                <a:gd name="T39" fmla="*/ 340 h 476"/>
                <a:gd name="T40" fmla="*/ 159 w 544"/>
                <a:gd name="T41" fmla="*/ 249 h 476"/>
                <a:gd name="T42" fmla="*/ 250 w 544"/>
                <a:gd name="T43" fmla="*/ 272 h 476"/>
                <a:gd name="T44" fmla="*/ 295 w 544"/>
                <a:gd name="T45" fmla="*/ 181 h 476"/>
                <a:gd name="T46" fmla="*/ 363 w 544"/>
                <a:gd name="T47" fmla="*/ 136 h 476"/>
                <a:gd name="T48" fmla="*/ 431 w 544"/>
                <a:gd name="T49" fmla="*/ 159 h 476"/>
                <a:gd name="T50" fmla="*/ 476 w 544"/>
                <a:gd name="T51" fmla="*/ 159 h 476"/>
                <a:gd name="T52" fmla="*/ 499 w 544"/>
                <a:gd name="T53" fmla="*/ 159 h 476"/>
                <a:gd name="T54" fmla="*/ 544 w 544"/>
                <a:gd name="T55" fmla="*/ 113 h 476"/>
                <a:gd name="T56" fmla="*/ 522 w 544"/>
                <a:gd name="T57" fmla="*/ 68 h 476"/>
                <a:gd name="T58" fmla="*/ 454 w 544"/>
                <a:gd name="T59" fmla="*/ 113 h 476"/>
                <a:gd name="T60" fmla="*/ 408 w 544"/>
                <a:gd name="T61" fmla="*/ 91 h 476"/>
                <a:gd name="T62" fmla="*/ 318 w 544"/>
                <a:gd name="T63" fmla="*/ 91 h 476"/>
                <a:gd name="T64" fmla="*/ 295 w 544"/>
                <a:gd name="T65" fmla="*/ 45 h 476"/>
                <a:gd name="T66" fmla="*/ 295 w 544"/>
                <a:gd name="T67" fmla="*/ 0 h 4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544" h="476">
                  <a:moveTo>
                    <a:pt x="295" y="0"/>
                  </a:moveTo>
                  <a:lnTo>
                    <a:pt x="204" y="23"/>
                  </a:lnTo>
                  <a:lnTo>
                    <a:pt x="204" y="68"/>
                  </a:lnTo>
                  <a:lnTo>
                    <a:pt x="159" y="91"/>
                  </a:lnTo>
                  <a:lnTo>
                    <a:pt x="159" y="136"/>
                  </a:lnTo>
                  <a:lnTo>
                    <a:pt x="114" y="159"/>
                  </a:lnTo>
                  <a:lnTo>
                    <a:pt x="46" y="181"/>
                  </a:lnTo>
                  <a:lnTo>
                    <a:pt x="0" y="204"/>
                  </a:lnTo>
                  <a:lnTo>
                    <a:pt x="23" y="227"/>
                  </a:lnTo>
                  <a:lnTo>
                    <a:pt x="0" y="272"/>
                  </a:lnTo>
                  <a:lnTo>
                    <a:pt x="46" y="295"/>
                  </a:lnTo>
                  <a:lnTo>
                    <a:pt x="46" y="318"/>
                  </a:lnTo>
                  <a:lnTo>
                    <a:pt x="0" y="363"/>
                  </a:lnTo>
                  <a:lnTo>
                    <a:pt x="0" y="408"/>
                  </a:lnTo>
                  <a:lnTo>
                    <a:pt x="23" y="476"/>
                  </a:lnTo>
                  <a:lnTo>
                    <a:pt x="46" y="476"/>
                  </a:lnTo>
                  <a:lnTo>
                    <a:pt x="68" y="408"/>
                  </a:lnTo>
                  <a:lnTo>
                    <a:pt x="91" y="386"/>
                  </a:lnTo>
                  <a:lnTo>
                    <a:pt x="136" y="340"/>
                  </a:lnTo>
                  <a:lnTo>
                    <a:pt x="182" y="340"/>
                  </a:lnTo>
                  <a:lnTo>
                    <a:pt x="159" y="249"/>
                  </a:lnTo>
                  <a:lnTo>
                    <a:pt x="250" y="272"/>
                  </a:lnTo>
                  <a:lnTo>
                    <a:pt x="295" y="181"/>
                  </a:lnTo>
                  <a:lnTo>
                    <a:pt x="363" y="136"/>
                  </a:lnTo>
                  <a:lnTo>
                    <a:pt x="431" y="159"/>
                  </a:lnTo>
                  <a:lnTo>
                    <a:pt x="476" y="159"/>
                  </a:lnTo>
                  <a:lnTo>
                    <a:pt x="499" y="159"/>
                  </a:lnTo>
                  <a:lnTo>
                    <a:pt x="544" y="113"/>
                  </a:lnTo>
                  <a:lnTo>
                    <a:pt x="522" y="68"/>
                  </a:lnTo>
                  <a:lnTo>
                    <a:pt x="454" y="113"/>
                  </a:lnTo>
                  <a:lnTo>
                    <a:pt x="408" y="91"/>
                  </a:lnTo>
                  <a:lnTo>
                    <a:pt x="318" y="91"/>
                  </a:lnTo>
                  <a:lnTo>
                    <a:pt x="295" y="45"/>
                  </a:lnTo>
                  <a:lnTo>
                    <a:pt x="295" y="0"/>
                  </a:lnTo>
                  <a:close/>
                </a:path>
              </a:pathLst>
            </a:custGeom>
            <a:grp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84" name="Freeform 140"/>
            <p:cNvSpPr>
              <a:spLocks/>
            </p:cNvSpPr>
            <p:nvPr/>
          </p:nvSpPr>
          <p:spPr bwMode="auto">
            <a:xfrm>
              <a:off x="2491718" y="5465113"/>
              <a:ext cx="752201" cy="476780"/>
            </a:xfrm>
            <a:custGeom>
              <a:avLst/>
              <a:gdLst>
                <a:gd name="T0" fmla="*/ 567 w 680"/>
                <a:gd name="T1" fmla="*/ 68 h 431"/>
                <a:gd name="T2" fmla="*/ 544 w 680"/>
                <a:gd name="T3" fmla="*/ 45 h 431"/>
                <a:gd name="T4" fmla="*/ 499 w 680"/>
                <a:gd name="T5" fmla="*/ 45 h 431"/>
                <a:gd name="T6" fmla="*/ 476 w 680"/>
                <a:gd name="T7" fmla="*/ 23 h 431"/>
                <a:gd name="T8" fmla="*/ 408 w 680"/>
                <a:gd name="T9" fmla="*/ 23 h 431"/>
                <a:gd name="T10" fmla="*/ 340 w 680"/>
                <a:gd name="T11" fmla="*/ 0 h 431"/>
                <a:gd name="T12" fmla="*/ 272 w 680"/>
                <a:gd name="T13" fmla="*/ 45 h 431"/>
                <a:gd name="T14" fmla="*/ 227 w 680"/>
                <a:gd name="T15" fmla="*/ 136 h 431"/>
                <a:gd name="T16" fmla="*/ 136 w 680"/>
                <a:gd name="T17" fmla="*/ 113 h 431"/>
                <a:gd name="T18" fmla="*/ 159 w 680"/>
                <a:gd name="T19" fmla="*/ 204 h 431"/>
                <a:gd name="T20" fmla="*/ 113 w 680"/>
                <a:gd name="T21" fmla="*/ 204 h 431"/>
                <a:gd name="T22" fmla="*/ 45 w 680"/>
                <a:gd name="T23" fmla="*/ 272 h 431"/>
                <a:gd name="T24" fmla="*/ 23 w 680"/>
                <a:gd name="T25" fmla="*/ 340 h 431"/>
                <a:gd name="T26" fmla="*/ 45 w 680"/>
                <a:gd name="T27" fmla="*/ 363 h 431"/>
                <a:gd name="T28" fmla="*/ 0 w 680"/>
                <a:gd name="T29" fmla="*/ 386 h 431"/>
                <a:gd name="T30" fmla="*/ 45 w 680"/>
                <a:gd name="T31" fmla="*/ 408 h 431"/>
                <a:gd name="T32" fmla="*/ 68 w 680"/>
                <a:gd name="T33" fmla="*/ 408 h 431"/>
                <a:gd name="T34" fmla="*/ 113 w 680"/>
                <a:gd name="T35" fmla="*/ 431 h 431"/>
                <a:gd name="T36" fmla="*/ 113 w 680"/>
                <a:gd name="T37" fmla="*/ 386 h 431"/>
                <a:gd name="T38" fmla="*/ 136 w 680"/>
                <a:gd name="T39" fmla="*/ 386 h 431"/>
                <a:gd name="T40" fmla="*/ 136 w 680"/>
                <a:gd name="T41" fmla="*/ 340 h 431"/>
                <a:gd name="T42" fmla="*/ 159 w 680"/>
                <a:gd name="T43" fmla="*/ 318 h 431"/>
                <a:gd name="T44" fmla="*/ 181 w 680"/>
                <a:gd name="T45" fmla="*/ 340 h 431"/>
                <a:gd name="T46" fmla="*/ 272 w 680"/>
                <a:gd name="T47" fmla="*/ 250 h 431"/>
                <a:gd name="T48" fmla="*/ 272 w 680"/>
                <a:gd name="T49" fmla="*/ 227 h 431"/>
                <a:gd name="T50" fmla="*/ 295 w 680"/>
                <a:gd name="T51" fmla="*/ 204 h 431"/>
                <a:gd name="T52" fmla="*/ 363 w 680"/>
                <a:gd name="T53" fmla="*/ 204 h 431"/>
                <a:gd name="T54" fmla="*/ 385 w 680"/>
                <a:gd name="T55" fmla="*/ 182 h 431"/>
                <a:gd name="T56" fmla="*/ 476 w 680"/>
                <a:gd name="T57" fmla="*/ 159 h 431"/>
                <a:gd name="T58" fmla="*/ 498 w 680"/>
                <a:gd name="T59" fmla="*/ 191 h 431"/>
                <a:gd name="T60" fmla="*/ 548 w 680"/>
                <a:gd name="T61" fmla="*/ 211 h 431"/>
                <a:gd name="T62" fmla="*/ 567 w 680"/>
                <a:gd name="T63" fmla="*/ 250 h 431"/>
                <a:gd name="T64" fmla="*/ 600 w 680"/>
                <a:gd name="T65" fmla="*/ 337 h 431"/>
                <a:gd name="T66" fmla="*/ 658 w 680"/>
                <a:gd name="T67" fmla="*/ 250 h 431"/>
                <a:gd name="T68" fmla="*/ 680 w 680"/>
                <a:gd name="T69" fmla="*/ 227 h 431"/>
                <a:gd name="T70" fmla="*/ 635 w 680"/>
                <a:gd name="T71" fmla="*/ 204 h 431"/>
                <a:gd name="T72" fmla="*/ 635 w 680"/>
                <a:gd name="T73" fmla="*/ 182 h 431"/>
                <a:gd name="T74" fmla="*/ 658 w 680"/>
                <a:gd name="T75" fmla="*/ 159 h 431"/>
                <a:gd name="T76" fmla="*/ 612 w 680"/>
                <a:gd name="T77" fmla="*/ 136 h 431"/>
                <a:gd name="T78" fmla="*/ 612 w 680"/>
                <a:gd name="T79" fmla="*/ 91 h 431"/>
                <a:gd name="T80" fmla="*/ 567 w 680"/>
                <a:gd name="T81" fmla="*/ 68 h 4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80" h="431">
                  <a:moveTo>
                    <a:pt x="567" y="68"/>
                  </a:moveTo>
                  <a:lnTo>
                    <a:pt x="544" y="45"/>
                  </a:lnTo>
                  <a:lnTo>
                    <a:pt x="499" y="45"/>
                  </a:lnTo>
                  <a:lnTo>
                    <a:pt x="476" y="23"/>
                  </a:lnTo>
                  <a:lnTo>
                    <a:pt x="408" y="23"/>
                  </a:lnTo>
                  <a:lnTo>
                    <a:pt x="340" y="0"/>
                  </a:lnTo>
                  <a:lnTo>
                    <a:pt x="272" y="45"/>
                  </a:lnTo>
                  <a:lnTo>
                    <a:pt x="227" y="136"/>
                  </a:lnTo>
                  <a:lnTo>
                    <a:pt x="136" y="113"/>
                  </a:lnTo>
                  <a:lnTo>
                    <a:pt x="159" y="204"/>
                  </a:lnTo>
                  <a:lnTo>
                    <a:pt x="113" y="204"/>
                  </a:lnTo>
                  <a:lnTo>
                    <a:pt x="45" y="272"/>
                  </a:lnTo>
                  <a:lnTo>
                    <a:pt x="23" y="340"/>
                  </a:lnTo>
                  <a:lnTo>
                    <a:pt x="45" y="363"/>
                  </a:lnTo>
                  <a:lnTo>
                    <a:pt x="0" y="386"/>
                  </a:lnTo>
                  <a:lnTo>
                    <a:pt x="45" y="408"/>
                  </a:lnTo>
                  <a:lnTo>
                    <a:pt x="68" y="408"/>
                  </a:lnTo>
                  <a:lnTo>
                    <a:pt x="113" y="431"/>
                  </a:lnTo>
                  <a:lnTo>
                    <a:pt x="113" y="386"/>
                  </a:lnTo>
                  <a:lnTo>
                    <a:pt x="136" y="386"/>
                  </a:lnTo>
                  <a:lnTo>
                    <a:pt x="136" y="340"/>
                  </a:lnTo>
                  <a:lnTo>
                    <a:pt x="159" y="318"/>
                  </a:lnTo>
                  <a:lnTo>
                    <a:pt x="181" y="340"/>
                  </a:lnTo>
                  <a:lnTo>
                    <a:pt x="272" y="250"/>
                  </a:lnTo>
                  <a:lnTo>
                    <a:pt x="272" y="227"/>
                  </a:lnTo>
                  <a:lnTo>
                    <a:pt x="295" y="204"/>
                  </a:lnTo>
                  <a:lnTo>
                    <a:pt x="363" y="204"/>
                  </a:lnTo>
                  <a:lnTo>
                    <a:pt x="385" y="182"/>
                  </a:lnTo>
                  <a:lnTo>
                    <a:pt x="476" y="159"/>
                  </a:lnTo>
                  <a:lnTo>
                    <a:pt x="498" y="191"/>
                  </a:lnTo>
                  <a:lnTo>
                    <a:pt x="548" y="211"/>
                  </a:lnTo>
                  <a:lnTo>
                    <a:pt x="567" y="250"/>
                  </a:lnTo>
                  <a:lnTo>
                    <a:pt x="600" y="337"/>
                  </a:lnTo>
                  <a:lnTo>
                    <a:pt x="658" y="250"/>
                  </a:lnTo>
                  <a:lnTo>
                    <a:pt x="680" y="227"/>
                  </a:lnTo>
                  <a:lnTo>
                    <a:pt x="635" y="204"/>
                  </a:lnTo>
                  <a:lnTo>
                    <a:pt x="635" y="182"/>
                  </a:lnTo>
                  <a:lnTo>
                    <a:pt x="658" y="159"/>
                  </a:lnTo>
                  <a:lnTo>
                    <a:pt x="612" y="136"/>
                  </a:lnTo>
                  <a:lnTo>
                    <a:pt x="612" y="91"/>
                  </a:lnTo>
                  <a:lnTo>
                    <a:pt x="567" y="68"/>
                  </a:lnTo>
                  <a:close/>
                </a:path>
              </a:pathLst>
            </a:custGeom>
            <a:grp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85" name="Freeform 141"/>
            <p:cNvSpPr>
              <a:spLocks/>
            </p:cNvSpPr>
            <p:nvPr/>
          </p:nvSpPr>
          <p:spPr bwMode="auto">
            <a:xfrm>
              <a:off x="3043700" y="5289224"/>
              <a:ext cx="350658" cy="150446"/>
            </a:xfrm>
            <a:custGeom>
              <a:avLst/>
              <a:gdLst>
                <a:gd name="T0" fmla="*/ 0 w 317"/>
                <a:gd name="T1" fmla="*/ 91 h 136"/>
                <a:gd name="T2" fmla="*/ 22 w 317"/>
                <a:gd name="T3" fmla="*/ 136 h 136"/>
                <a:gd name="T4" fmla="*/ 68 w 317"/>
                <a:gd name="T5" fmla="*/ 91 h 136"/>
                <a:gd name="T6" fmla="*/ 136 w 317"/>
                <a:gd name="T7" fmla="*/ 136 h 136"/>
                <a:gd name="T8" fmla="*/ 204 w 317"/>
                <a:gd name="T9" fmla="*/ 114 h 136"/>
                <a:gd name="T10" fmla="*/ 249 w 317"/>
                <a:gd name="T11" fmla="*/ 114 h 136"/>
                <a:gd name="T12" fmla="*/ 295 w 317"/>
                <a:gd name="T13" fmla="*/ 136 h 136"/>
                <a:gd name="T14" fmla="*/ 317 w 317"/>
                <a:gd name="T15" fmla="*/ 114 h 136"/>
                <a:gd name="T16" fmla="*/ 272 w 317"/>
                <a:gd name="T17" fmla="*/ 91 h 136"/>
                <a:gd name="T18" fmla="*/ 227 w 317"/>
                <a:gd name="T19" fmla="*/ 46 h 136"/>
                <a:gd name="T20" fmla="*/ 204 w 317"/>
                <a:gd name="T21" fmla="*/ 0 h 136"/>
                <a:gd name="T22" fmla="*/ 181 w 317"/>
                <a:gd name="T23" fmla="*/ 23 h 136"/>
                <a:gd name="T24" fmla="*/ 136 w 317"/>
                <a:gd name="T25" fmla="*/ 0 h 136"/>
                <a:gd name="T26" fmla="*/ 66 w 317"/>
                <a:gd name="T27" fmla="*/ 18 h 136"/>
                <a:gd name="T28" fmla="*/ 48 w 317"/>
                <a:gd name="T29" fmla="*/ 36 h 136"/>
                <a:gd name="T30" fmla="*/ 11 w 317"/>
                <a:gd name="T31" fmla="*/ 17 h 136"/>
                <a:gd name="T32" fmla="*/ 20 w 317"/>
                <a:gd name="T33" fmla="*/ 50 h 136"/>
                <a:gd name="T34" fmla="*/ 0 w 317"/>
                <a:gd name="T35" fmla="*/ 91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17" h="136">
                  <a:moveTo>
                    <a:pt x="0" y="91"/>
                  </a:moveTo>
                  <a:lnTo>
                    <a:pt x="22" y="136"/>
                  </a:lnTo>
                  <a:lnTo>
                    <a:pt x="68" y="91"/>
                  </a:lnTo>
                  <a:lnTo>
                    <a:pt x="136" y="136"/>
                  </a:lnTo>
                  <a:lnTo>
                    <a:pt x="204" y="114"/>
                  </a:lnTo>
                  <a:lnTo>
                    <a:pt x="249" y="114"/>
                  </a:lnTo>
                  <a:lnTo>
                    <a:pt x="295" y="136"/>
                  </a:lnTo>
                  <a:lnTo>
                    <a:pt x="317" y="114"/>
                  </a:lnTo>
                  <a:lnTo>
                    <a:pt x="272" y="91"/>
                  </a:lnTo>
                  <a:lnTo>
                    <a:pt x="227" y="46"/>
                  </a:lnTo>
                  <a:lnTo>
                    <a:pt x="204" y="0"/>
                  </a:lnTo>
                  <a:lnTo>
                    <a:pt x="181" y="23"/>
                  </a:lnTo>
                  <a:lnTo>
                    <a:pt x="136" y="0"/>
                  </a:lnTo>
                  <a:lnTo>
                    <a:pt x="66" y="18"/>
                  </a:lnTo>
                  <a:lnTo>
                    <a:pt x="48" y="36"/>
                  </a:lnTo>
                  <a:lnTo>
                    <a:pt x="11" y="17"/>
                  </a:lnTo>
                  <a:lnTo>
                    <a:pt x="20" y="50"/>
                  </a:lnTo>
                  <a:lnTo>
                    <a:pt x="0" y="91"/>
                  </a:lnTo>
                  <a:close/>
                </a:path>
              </a:pathLst>
            </a:custGeom>
            <a:grp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86" name="Freeform 142"/>
            <p:cNvSpPr>
              <a:spLocks/>
            </p:cNvSpPr>
            <p:nvPr/>
          </p:nvSpPr>
          <p:spPr bwMode="auto">
            <a:xfrm>
              <a:off x="3018258" y="5389890"/>
              <a:ext cx="426985" cy="326334"/>
            </a:xfrm>
            <a:custGeom>
              <a:avLst/>
              <a:gdLst>
                <a:gd name="T0" fmla="*/ 340 w 386"/>
                <a:gd name="T1" fmla="*/ 23 h 295"/>
                <a:gd name="T2" fmla="*/ 318 w 386"/>
                <a:gd name="T3" fmla="*/ 45 h 295"/>
                <a:gd name="T4" fmla="*/ 272 w 386"/>
                <a:gd name="T5" fmla="*/ 23 h 295"/>
                <a:gd name="T6" fmla="*/ 227 w 386"/>
                <a:gd name="T7" fmla="*/ 23 h 295"/>
                <a:gd name="T8" fmla="*/ 159 w 386"/>
                <a:gd name="T9" fmla="*/ 45 h 295"/>
                <a:gd name="T10" fmla="*/ 91 w 386"/>
                <a:gd name="T11" fmla="*/ 0 h 295"/>
                <a:gd name="T12" fmla="*/ 0 w 386"/>
                <a:gd name="T13" fmla="*/ 91 h 295"/>
                <a:gd name="T14" fmla="*/ 23 w 386"/>
                <a:gd name="T15" fmla="*/ 113 h 295"/>
                <a:gd name="T16" fmla="*/ 68 w 386"/>
                <a:gd name="T17" fmla="*/ 113 h 295"/>
                <a:gd name="T18" fmla="*/ 91 w 386"/>
                <a:gd name="T19" fmla="*/ 136 h 295"/>
                <a:gd name="T20" fmla="*/ 136 w 386"/>
                <a:gd name="T21" fmla="*/ 159 h 295"/>
                <a:gd name="T22" fmla="*/ 136 w 386"/>
                <a:gd name="T23" fmla="*/ 204 h 295"/>
                <a:gd name="T24" fmla="*/ 182 w 386"/>
                <a:gd name="T25" fmla="*/ 227 h 295"/>
                <a:gd name="T26" fmla="*/ 159 w 386"/>
                <a:gd name="T27" fmla="*/ 250 h 295"/>
                <a:gd name="T28" fmla="*/ 159 w 386"/>
                <a:gd name="T29" fmla="*/ 272 h 295"/>
                <a:gd name="T30" fmla="*/ 204 w 386"/>
                <a:gd name="T31" fmla="*/ 295 h 295"/>
                <a:gd name="T32" fmla="*/ 227 w 386"/>
                <a:gd name="T33" fmla="*/ 272 h 295"/>
                <a:gd name="T34" fmla="*/ 250 w 386"/>
                <a:gd name="T35" fmla="*/ 250 h 295"/>
                <a:gd name="T36" fmla="*/ 295 w 386"/>
                <a:gd name="T37" fmla="*/ 250 h 295"/>
                <a:gd name="T38" fmla="*/ 340 w 386"/>
                <a:gd name="T39" fmla="*/ 204 h 295"/>
                <a:gd name="T40" fmla="*/ 363 w 386"/>
                <a:gd name="T41" fmla="*/ 204 h 295"/>
                <a:gd name="T42" fmla="*/ 363 w 386"/>
                <a:gd name="T43" fmla="*/ 181 h 295"/>
                <a:gd name="T44" fmla="*/ 386 w 386"/>
                <a:gd name="T45" fmla="*/ 159 h 295"/>
                <a:gd name="T46" fmla="*/ 340 w 386"/>
                <a:gd name="T47" fmla="*/ 113 h 295"/>
                <a:gd name="T48" fmla="*/ 363 w 386"/>
                <a:gd name="T49" fmla="*/ 68 h 295"/>
                <a:gd name="T50" fmla="*/ 386 w 386"/>
                <a:gd name="T51" fmla="*/ 45 h 295"/>
                <a:gd name="T52" fmla="*/ 363 w 386"/>
                <a:gd name="T53" fmla="*/ 23 h 295"/>
                <a:gd name="T54" fmla="*/ 340 w 386"/>
                <a:gd name="T55" fmla="*/ 23 h 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86" h="295">
                  <a:moveTo>
                    <a:pt x="340" y="23"/>
                  </a:moveTo>
                  <a:lnTo>
                    <a:pt x="318" y="45"/>
                  </a:lnTo>
                  <a:lnTo>
                    <a:pt x="272" y="23"/>
                  </a:lnTo>
                  <a:lnTo>
                    <a:pt x="227" y="23"/>
                  </a:lnTo>
                  <a:lnTo>
                    <a:pt x="159" y="45"/>
                  </a:lnTo>
                  <a:lnTo>
                    <a:pt x="91" y="0"/>
                  </a:lnTo>
                  <a:lnTo>
                    <a:pt x="0" y="91"/>
                  </a:lnTo>
                  <a:lnTo>
                    <a:pt x="23" y="113"/>
                  </a:lnTo>
                  <a:lnTo>
                    <a:pt x="68" y="113"/>
                  </a:lnTo>
                  <a:lnTo>
                    <a:pt x="91" y="136"/>
                  </a:lnTo>
                  <a:lnTo>
                    <a:pt x="136" y="159"/>
                  </a:lnTo>
                  <a:lnTo>
                    <a:pt x="136" y="204"/>
                  </a:lnTo>
                  <a:lnTo>
                    <a:pt x="182" y="227"/>
                  </a:lnTo>
                  <a:lnTo>
                    <a:pt x="159" y="250"/>
                  </a:lnTo>
                  <a:lnTo>
                    <a:pt x="159" y="272"/>
                  </a:lnTo>
                  <a:lnTo>
                    <a:pt x="204" y="295"/>
                  </a:lnTo>
                  <a:lnTo>
                    <a:pt x="227" y="272"/>
                  </a:lnTo>
                  <a:lnTo>
                    <a:pt x="250" y="250"/>
                  </a:lnTo>
                  <a:lnTo>
                    <a:pt x="295" y="250"/>
                  </a:lnTo>
                  <a:lnTo>
                    <a:pt x="340" y="204"/>
                  </a:lnTo>
                  <a:lnTo>
                    <a:pt x="363" y="204"/>
                  </a:lnTo>
                  <a:lnTo>
                    <a:pt x="363" y="181"/>
                  </a:lnTo>
                  <a:lnTo>
                    <a:pt x="386" y="159"/>
                  </a:lnTo>
                  <a:lnTo>
                    <a:pt x="340" y="113"/>
                  </a:lnTo>
                  <a:lnTo>
                    <a:pt x="363" y="68"/>
                  </a:lnTo>
                  <a:lnTo>
                    <a:pt x="386" y="45"/>
                  </a:lnTo>
                  <a:lnTo>
                    <a:pt x="363" y="23"/>
                  </a:lnTo>
                  <a:lnTo>
                    <a:pt x="340" y="23"/>
                  </a:lnTo>
                  <a:close/>
                </a:path>
              </a:pathLst>
            </a:custGeom>
            <a:grp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3" name="グループ化 2"/>
          <p:cNvGrpSpPr/>
          <p:nvPr/>
        </p:nvGrpSpPr>
        <p:grpSpPr>
          <a:xfrm>
            <a:off x="1312532" y="5164221"/>
            <a:ext cx="953526" cy="1379454"/>
            <a:chOff x="1312532" y="5164221"/>
            <a:chExt cx="953526" cy="1379454"/>
          </a:xfrm>
          <a:solidFill>
            <a:srgbClr val="00CC66"/>
          </a:solidFill>
        </p:grpSpPr>
        <p:sp>
          <p:nvSpPr>
            <p:cNvPr id="6274" name="Freeform 130"/>
            <p:cNvSpPr>
              <a:spLocks/>
            </p:cNvSpPr>
            <p:nvPr/>
          </p:nvSpPr>
          <p:spPr bwMode="auto">
            <a:xfrm>
              <a:off x="1337974" y="5967336"/>
              <a:ext cx="451320" cy="576339"/>
            </a:xfrm>
            <a:custGeom>
              <a:avLst/>
              <a:gdLst>
                <a:gd name="T0" fmla="*/ 0 w 408"/>
                <a:gd name="T1" fmla="*/ 295 h 521"/>
                <a:gd name="T2" fmla="*/ 22 w 408"/>
                <a:gd name="T3" fmla="*/ 363 h 521"/>
                <a:gd name="T4" fmla="*/ 90 w 408"/>
                <a:gd name="T5" fmla="*/ 408 h 521"/>
                <a:gd name="T6" fmla="*/ 113 w 408"/>
                <a:gd name="T7" fmla="*/ 431 h 521"/>
                <a:gd name="T8" fmla="*/ 136 w 408"/>
                <a:gd name="T9" fmla="*/ 431 h 521"/>
                <a:gd name="T10" fmla="*/ 158 w 408"/>
                <a:gd name="T11" fmla="*/ 408 h 521"/>
                <a:gd name="T12" fmla="*/ 136 w 408"/>
                <a:gd name="T13" fmla="*/ 385 h 521"/>
                <a:gd name="T14" fmla="*/ 136 w 408"/>
                <a:gd name="T15" fmla="*/ 340 h 521"/>
                <a:gd name="T16" fmla="*/ 113 w 408"/>
                <a:gd name="T17" fmla="*/ 317 h 521"/>
                <a:gd name="T18" fmla="*/ 181 w 408"/>
                <a:gd name="T19" fmla="*/ 226 h 521"/>
                <a:gd name="T20" fmla="*/ 204 w 408"/>
                <a:gd name="T21" fmla="*/ 204 h 521"/>
                <a:gd name="T22" fmla="*/ 249 w 408"/>
                <a:gd name="T23" fmla="*/ 226 h 521"/>
                <a:gd name="T24" fmla="*/ 272 w 408"/>
                <a:gd name="T25" fmla="*/ 249 h 521"/>
                <a:gd name="T26" fmla="*/ 226 w 408"/>
                <a:gd name="T27" fmla="*/ 295 h 521"/>
                <a:gd name="T28" fmla="*/ 204 w 408"/>
                <a:gd name="T29" fmla="*/ 295 h 521"/>
                <a:gd name="T30" fmla="*/ 204 w 408"/>
                <a:gd name="T31" fmla="*/ 340 h 521"/>
                <a:gd name="T32" fmla="*/ 226 w 408"/>
                <a:gd name="T33" fmla="*/ 408 h 521"/>
                <a:gd name="T34" fmla="*/ 181 w 408"/>
                <a:gd name="T35" fmla="*/ 453 h 521"/>
                <a:gd name="T36" fmla="*/ 136 w 408"/>
                <a:gd name="T37" fmla="*/ 521 h 521"/>
                <a:gd name="T38" fmla="*/ 204 w 408"/>
                <a:gd name="T39" fmla="*/ 499 h 521"/>
                <a:gd name="T40" fmla="*/ 249 w 408"/>
                <a:gd name="T41" fmla="*/ 499 h 521"/>
                <a:gd name="T42" fmla="*/ 294 w 408"/>
                <a:gd name="T43" fmla="*/ 453 h 521"/>
                <a:gd name="T44" fmla="*/ 317 w 408"/>
                <a:gd name="T45" fmla="*/ 453 h 521"/>
                <a:gd name="T46" fmla="*/ 317 w 408"/>
                <a:gd name="T47" fmla="*/ 431 h 521"/>
                <a:gd name="T48" fmla="*/ 294 w 408"/>
                <a:gd name="T49" fmla="*/ 385 h 521"/>
                <a:gd name="T50" fmla="*/ 340 w 408"/>
                <a:gd name="T51" fmla="*/ 340 h 521"/>
                <a:gd name="T52" fmla="*/ 362 w 408"/>
                <a:gd name="T53" fmla="*/ 363 h 521"/>
                <a:gd name="T54" fmla="*/ 408 w 408"/>
                <a:gd name="T55" fmla="*/ 317 h 521"/>
                <a:gd name="T56" fmla="*/ 385 w 408"/>
                <a:gd name="T57" fmla="*/ 295 h 521"/>
                <a:gd name="T58" fmla="*/ 340 w 408"/>
                <a:gd name="T59" fmla="*/ 272 h 521"/>
                <a:gd name="T60" fmla="*/ 340 w 408"/>
                <a:gd name="T61" fmla="*/ 204 h 521"/>
                <a:gd name="T62" fmla="*/ 317 w 408"/>
                <a:gd name="T63" fmla="*/ 181 h 521"/>
                <a:gd name="T64" fmla="*/ 294 w 408"/>
                <a:gd name="T65" fmla="*/ 113 h 521"/>
                <a:gd name="T66" fmla="*/ 249 w 408"/>
                <a:gd name="T67" fmla="*/ 22 h 521"/>
                <a:gd name="T68" fmla="*/ 158 w 408"/>
                <a:gd name="T69" fmla="*/ 0 h 521"/>
                <a:gd name="T70" fmla="*/ 68 w 408"/>
                <a:gd name="T71" fmla="*/ 0 h 521"/>
                <a:gd name="T72" fmla="*/ 90 w 408"/>
                <a:gd name="T73" fmla="*/ 45 h 521"/>
                <a:gd name="T74" fmla="*/ 90 w 408"/>
                <a:gd name="T75" fmla="*/ 68 h 521"/>
                <a:gd name="T76" fmla="*/ 90 w 408"/>
                <a:gd name="T77" fmla="*/ 113 h 521"/>
                <a:gd name="T78" fmla="*/ 45 w 408"/>
                <a:gd name="T79" fmla="*/ 158 h 521"/>
                <a:gd name="T80" fmla="*/ 90 w 408"/>
                <a:gd name="T81" fmla="*/ 226 h 521"/>
                <a:gd name="T82" fmla="*/ 68 w 408"/>
                <a:gd name="T83" fmla="*/ 295 h 521"/>
                <a:gd name="T84" fmla="*/ 45 w 408"/>
                <a:gd name="T85" fmla="*/ 317 h 521"/>
                <a:gd name="T86" fmla="*/ 0 w 408"/>
                <a:gd name="T87" fmla="*/ 295 h 5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408" h="521">
                  <a:moveTo>
                    <a:pt x="0" y="295"/>
                  </a:moveTo>
                  <a:lnTo>
                    <a:pt x="22" y="363"/>
                  </a:lnTo>
                  <a:lnTo>
                    <a:pt x="90" y="408"/>
                  </a:lnTo>
                  <a:lnTo>
                    <a:pt x="113" y="431"/>
                  </a:lnTo>
                  <a:lnTo>
                    <a:pt x="136" y="431"/>
                  </a:lnTo>
                  <a:lnTo>
                    <a:pt x="158" y="408"/>
                  </a:lnTo>
                  <a:lnTo>
                    <a:pt x="136" y="385"/>
                  </a:lnTo>
                  <a:lnTo>
                    <a:pt x="136" y="340"/>
                  </a:lnTo>
                  <a:lnTo>
                    <a:pt x="113" y="317"/>
                  </a:lnTo>
                  <a:lnTo>
                    <a:pt x="181" y="226"/>
                  </a:lnTo>
                  <a:lnTo>
                    <a:pt x="204" y="204"/>
                  </a:lnTo>
                  <a:lnTo>
                    <a:pt x="249" y="226"/>
                  </a:lnTo>
                  <a:lnTo>
                    <a:pt x="272" y="249"/>
                  </a:lnTo>
                  <a:lnTo>
                    <a:pt x="226" y="295"/>
                  </a:lnTo>
                  <a:lnTo>
                    <a:pt x="204" y="295"/>
                  </a:lnTo>
                  <a:lnTo>
                    <a:pt x="204" y="340"/>
                  </a:lnTo>
                  <a:lnTo>
                    <a:pt x="226" y="408"/>
                  </a:lnTo>
                  <a:lnTo>
                    <a:pt x="181" y="453"/>
                  </a:lnTo>
                  <a:lnTo>
                    <a:pt x="136" y="521"/>
                  </a:lnTo>
                  <a:lnTo>
                    <a:pt x="204" y="499"/>
                  </a:lnTo>
                  <a:lnTo>
                    <a:pt x="249" y="499"/>
                  </a:lnTo>
                  <a:lnTo>
                    <a:pt x="294" y="453"/>
                  </a:lnTo>
                  <a:lnTo>
                    <a:pt x="317" y="453"/>
                  </a:lnTo>
                  <a:lnTo>
                    <a:pt x="317" y="431"/>
                  </a:lnTo>
                  <a:lnTo>
                    <a:pt x="294" y="385"/>
                  </a:lnTo>
                  <a:lnTo>
                    <a:pt x="340" y="340"/>
                  </a:lnTo>
                  <a:lnTo>
                    <a:pt x="362" y="363"/>
                  </a:lnTo>
                  <a:lnTo>
                    <a:pt x="408" y="317"/>
                  </a:lnTo>
                  <a:lnTo>
                    <a:pt x="385" y="295"/>
                  </a:lnTo>
                  <a:lnTo>
                    <a:pt x="340" y="272"/>
                  </a:lnTo>
                  <a:lnTo>
                    <a:pt x="340" y="204"/>
                  </a:lnTo>
                  <a:lnTo>
                    <a:pt x="317" y="181"/>
                  </a:lnTo>
                  <a:lnTo>
                    <a:pt x="294" y="113"/>
                  </a:lnTo>
                  <a:lnTo>
                    <a:pt x="249" y="22"/>
                  </a:lnTo>
                  <a:lnTo>
                    <a:pt x="158" y="0"/>
                  </a:lnTo>
                  <a:lnTo>
                    <a:pt x="68" y="0"/>
                  </a:lnTo>
                  <a:lnTo>
                    <a:pt x="90" y="45"/>
                  </a:lnTo>
                  <a:lnTo>
                    <a:pt x="90" y="68"/>
                  </a:lnTo>
                  <a:lnTo>
                    <a:pt x="90" y="113"/>
                  </a:lnTo>
                  <a:lnTo>
                    <a:pt x="45" y="158"/>
                  </a:lnTo>
                  <a:lnTo>
                    <a:pt x="90" y="226"/>
                  </a:lnTo>
                  <a:lnTo>
                    <a:pt x="68" y="295"/>
                  </a:lnTo>
                  <a:lnTo>
                    <a:pt x="45" y="317"/>
                  </a:lnTo>
                  <a:lnTo>
                    <a:pt x="0" y="295"/>
                  </a:lnTo>
                  <a:close/>
                </a:path>
              </a:pathLst>
            </a:custGeom>
            <a:grp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75" name="Freeform 131"/>
            <p:cNvSpPr>
              <a:spLocks/>
            </p:cNvSpPr>
            <p:nvPr/>
          </p:nvSpPr>
          <p:spPr bwMode="auto">
            <a:xfrm>
              <a:off x="1638855" y="5741667"/>
              <a:ext cx="551983" cy="702448"/>
            </a:xfrm>
            <a:custGeom>
              <a:avLst/>
              <a:gdLst>
                <a:gd name="T0" fmla="*/ 0 w 499"/>
                <a:gd name="T1" fmla="*/ 272 h 635"/>
                <a:gd name="T2" fmla="*/ 22 w 499"/>
                <a:gd name="T3" fmla="*/ 317 h 635"/>
                <a:gd name="T4" fmla="*/ 45 w 499"/>
                <a:gd name="T5" fmla="*/ 385 h 635"/>
                <a:gd name="T6" fmla="*/ 68 w 499"/>
                <a:gd name="T7" fmla="*/ 408 h 635"/>
                <a:gd name="T8" fmla="*/ 68 w 499"/>
                <a:gd name="T9" fmla="*/ 476 h 635"/>
                <a:gd name="T10" fmla="*/ 113 w 499"/>
                <a:gd name="T11" fmla="*/ 499 h 635"/>
                <a:gd name="T12" fmla="*/ 136 w 499"/>
                <a:gd name="T13" fmla="*/ 521 h 635"/>
                <a:gd name="T14" fmla="*/ 90 w 499"/>
                <a:gd name="T15" fmla="*/ 567 h 635"/>
                <a:gd name="T16" fmla="*/ 113 w 499"/>
                <a:gd name="T17" fmla="*/ 589 h 635"/>
                <a:gd name="T18" fmla="*/ 136 w 499"/>
                <a:gd name="T19" fmla="*/ 635 h 635"/>
                <a:gd name="T20" fmla="*/ 181 w 499"/>
                <a:gd name="T21" fmla="*/ 589 h 635"/>
                <a:gd name="T22" fmla="*/ 181 w 499"/>
                <a:gd name="T23" fmla="*/ 544 h 635"/>
                <a:gd name="T24" fmla="*/ 204 w 499"/>
                <a:gd name="T25" fmla="*/ 521 h 635"/>
                <a:gd name="T26" fmla="*/ 249 w 499"/>
                <a:gd name="T27" fmla="*/ 476 h 635"/>
                <a:gd name="T28" fmla="*/ 227 w 499"/>
                <a:gd name="T29" fmla="*/ 430 h 635"/>
                <a:gd name="T30" fmla="*/ 385 w 499"/>
                <a:gd name="T31" fmla="*/ 204 h 635"/>
                <a:gd name="T32" fmla="*/ 408 w 499"/>
                <a:gd name="T33" fmla="*/ 181 h 635"/>
                <a:gd name="T34" fmla="*/ 408 w 499"/>
                <a:gd name="T35" fmla="*/ 158 h 635"/>
                <a:gd name="T36" fmla="*/ 476 w 499"/>
                <a:gd name="T37" fmla="*/ 90 h 635"/>
                <a:gd name="T38" fmla="*/ 499 w 499"/>
                <a:gd name="T39" fmla="*/ 68 h 635"/>
                <a:gd name="T40" fmla="*/ 453 w 499"/>
                <a:gd name="T41" fmla="*/ 45 h 635"/>
                <a:gd name="T42" fmla="*/ 408 w 499"/>
                <a:gd name="T43" fmla="*/ 68 h 635"/>
                <a:gd name="T44" fmla="*/ 363 w 499"/>
                <a:gd name="T45" fmla="*/ 45 h 635"/>
                <a:gd name="T46" fmla="*/ 363 w 499"/>
                <a:gd name="T47" fmla="*/ 22 h 635"/>
                <a:gd name="T48" fmla="*/ 317 w 499"/>
                <a:gd name="T49" fmla="*/ 22 h 635"/>
                <a:gd name="T50" fmla="*/ 272 w 499"/>
                <a:gd name="T51" fmla="*/ 0 h 635"/>
                <a:gd name="T52" fmla="*/ 204 w 499"/>
                <a:gd name="T53" fmla="*/ 90 h 635"/>
                <a:gd name="T54" fmla="*/ 136 w 499"/>
                <a:gd name="T55" fmla="*/ 113 h 635"/>
                <a:gd name="T56" fmla="*/ 158 w 499"/>
                <a:gd name="T57" fmla="*/ 181 h 635"/>
                <a:gd name="T58" fmla="*/ 136 w 499"/>
                <a:gd name="T59" fmla="*/ 226 h 635"/>
                <a:gd name="T60" fmla="*/ 136 w 499"/>
                <a:gd name="T61" fmla="*/ 294 h 635"/>
                <a:gd name="T62" fmla="*/ 68 w 499"/>
                <a:gd name="T63" fmla="*/ 272 h 635"/>
                <a:gd name="T64" fmla="*/ 0 w 499"/>
                <a:gd name="T65" fmla="*/ 272 h 6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99" h="635">
                  <a:moveTo>
                    <a:pt x="0" y="272"/>
                  </a:moveTo>
                  <a:lnTo>
                    <a:pt x="22" y="317"/>
                  </a:lnTo>
                  <a:lnTo>
                    <a:pt x="45" y="385"/>
                  </a:lnTo>
                  <a:lnTo>
                    <a:pt x="68" y="408"/>
                  </a:lnTo>
                  <a:lnTo>
                    <a:pt x="68" y="476"/>
                  </a:lnTo>
                  <a:lnTo>
                    <a:pt x="113" y="499"/>
                  </a:lnTo>
                  <a:lnTo>
                    <a:pt x="136" y="521"/>
                  </a:lnTo>
                  <a:lnTo>
                    <a:pt x="90" y="567"/>
                  </a:lnTo>
                  <a:lnTo>
                    <a:pt x="113" y="589"/>
                  </a:lnTo>
                  <a:lnTo>
                    <a:pt x="136" y="635"/>
                  </a:lnTo>
                  <a:lnTo>
                    <a:pt x="181" y="589"/>
                  </a:lnTo>
                  <a:lnTo>
                    <a:pt x="181" y="544"/>
                  </a:lnTo>
                  <a:lnTo>
                    <a:pt x="204" y="521"/>
                  </a:lnTo>
                  <a:lnTo>
                    <a:pt x="249" y="476"/>
                  </a:lnTo>
                  <a:lnTo>
                    <a:pt x="227" y="430"/>
                  </a:lnTo>
                  <a:lnTo>
                    <a:pt x="385" y="204"/>
                  </a:lnTo>
                  <a:lnTo>
                    <a:pt x="408" y="181"/>
                  </a:lnTo>
                  <a:lnTo>
                    <a:pt x="408" y="158"/>
                  </a:lnTo>
                  <a:lnTo>
                    <a:pt x="476" y="90"/>
                  </a:lnTo>
                  <a:lnTo>
                    <a:pt x="499" y="68"/>
                  </a:lnTo>
                  <a:lnTo>
                    <a:pt x="453" y="45"/>
                  </a:lnTo>
                  <a:lnTo>
                    <a:pt x="408" y="68"/>
                  </a:lnTo>
                  <a:lnTo>
                    <a:pt x="363" y="45"/>
                  </a:lnTo>
                  <a:lnTo>
                    <a:pt x="363" y="22"/>
                  </a:lnTo>
                  <a:lnTo>
                    <a:pt x="317" y="22"/>
                  </a:lnTo>
                  <a:lnTo>
                    <a:pt x="272" y="0"/>
                  </a:lnTo>
                  <a:lnTo>
                    <a:pt x="204" y="90"/>
                  </a:lnTo>
                  <a:lnTo>
                    <a:pt x="136" y="113"/>
                  </a:lnTo>
                  <a:lnTo>
                    <a:pt x="158" y="181"/>
                  </a:lnTo>
                  <a:lnTo>
                    <a:pt x="136" y="226"/>
                  </a:lnTo>
                  <a:lnTo>
                    <a:pt x="136" y="294"/>
                  </a:lnTo>
                  <a:lnTo>
                    <a:pt x="68" y="272"/>
                  </a:lnTo>
                  <a:lnTo>
                    <a:pt x="0" y="272"/>
                  </a:lnTo>
                  <a:close/>
                </a:path>
              </a:pathLst>
            </a:custGeom>
            <a:grp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76" name="Freeform 132"/>
            <p:cNvSpPr>
              <a:spLocks/>
            </p:cNvSpPr>
            <p:nvPr/>
          </p:nvSpPr>
          <p:spPr bwMode="auto">
            <a:xfrm>
              <a:off x="1839073" y="5364447"/>
              <a:ext cx="426985" cy="452443"/>
            </a:xfrm>
            <a:custGeom>
              <a:avLst/>
              <a:gdLst>
                <a:gd name="T0" fmla="*/ 159 w 386"/>
                <a:gd name="T1" fmla="*/ 0 h 409"/>
                <a:gd name="T2" fmla="*/ 136 w 386"/>
                <a:gd name="T3" fmla="*/ 46 h 409"/>
                <a:gd name="T4" fmla="*/ 68 w 386"/>
                <a:gd name="T5" fmla="*/ 23 h 409"/>
                <a:gd name="T6" fmla="*/ 0 w 386"/>
                <a:gd name="T7" fmla="*/ 91 h 409"/>
                <a:gd name="T8" fmla="*/ 0 w 386"/>
                <a:gd name="T9" fmla="*/ 159 h 409"/>
                <a:gd name="T10" fmla="*/ 46 w 386"/>
                <a:gd name="T11" fmla="*/ 182 h 409"/>
                <a:gd name="T12" fmla="*/ 91 w 386"/>
                <a:gd name="T13" fmla="*/ 182 h 409"/>
                <a:gd name="T14" fmla="*/ 91 w 386"/>
                <a:gd name="T15" fmla="*/ 227 h 409"/>
                <a:gd name="T16" fmla="*/ 114 w 386"/>
                <a:gd name="T17" fmla="*/ 273 h 409"/>
                <a:gd name="T18" fmla="*/ 91 w 386"/>
                <a:gd name="T19" fmla="*/ 318 h 409"/>
                <a:gd name="T20" fmla="*/ 136 w 386"/>
                <a:gd name="T21" fmla="*/ 363 h 409"/>
                <a:gd name="T22" fmla="*/ 182 w 386"/>
                <a:gd name="T23" fmla="*/ 363 h 409"/>
                <a:gd name="T24" fmla="*/ 182 w 386"/>
                <a:gd name="T25" fmla="*/ 386 h 409"/>
                <a:gd name="T26" fmla="*/ 227 w 386"/>
                <a:gd name="T27" fmla="*/ 409 h 409"/>
                <a:gd name="T28" fmla="*/ 272 w 386"/>
                <a:gd name="T29" fmla="*/ 386 h 409"/>
                <a:gd name="T30" fmla="*/ 318 w 386"/>
                <a:gd name="T31" fmla="*/ 409 h 409"/>
                <a:gd name="T32" fmla="*/ 363 w 386"/>
                <a:gd name="T33" fmla="*/ 409 h 409"/>
                <a:gd name="T34" fmla="*/ 386 w 386"/>
                <a:gd name="T35" fmla="*/ 363 h 409"/>
                <a:gd name="T36" fmla="*/ 340 w 386"/>
                <a:gd name="T37" fmla="*/ 341 h 409"/>
                <a:gd name="T38" fmla="*/ 386 w 386"/>
                <a:gd name="T39" fmla="*/ 295 h 409"/>
                <a:gd name="T40" fmla="*/ 340 w 386"/>
                <a:gd name="T41" fmla="*/ 295 h 409"/>
                <a:gd name="T42" fmla="*/ 318 w 386"/>
                <a:gd name="T43" fmla="*/ 273 h 409"/>
                <a:gd name="T44" fmla="*/ 386 w 386"/>
                <a:gd name="T45" fmla="*/ 227 h 409"/>
                <a:gd name="T46" fmla="*/ 295 w 386"/>
                <a:gd name="T47" fmla="*/ 204 h 409"/>
                <a:gd name="T48" fmla="*/ 250 w 386"/>
                <a:gd name="T49" fmla="*/ 204 h 409"/>
                <a:gd name="T50" fmla="*/ 227 w 386"/>
                <a:gd name="T51" fmla="*/ 159 h 409"/>
                <a:gd name="T52" fmla="*/ 250 w 386"/>
                <a:gd name="T53" fmla="*/ 114 h 409"/>
                <a:gd name="T54" fmla="*/ 272 w 386"/>
                <a:gd name="T55" fmla="*/ 136 h 409"/>
                <a:gd name="T56" fmla="*/ 295 w 386"/>
                <a:gd name="T57" fmla="*/ 136 h 409"/>
                <a:gd name="T58" fmla="*/ 340 w 386"/>
                <a:gd name="T59" fmla="*/ 114 h 409"/>
                <a:gd name="T60" fmla="*/ 363 w 386"/>
                <a:gd name="T61" fmla="*/ 68 h 409"/>
                <a:gd name="T62" fmla="*/ 340 w 386"/>
                <a:gd name="T63" fmla="*/ 23 h 409"/>
                <a:gd name="T64" fmla="*/ 295 w 386"/>
                <a:gd name="T65" fmla="*/ 0 h 409"/>
                <a:gd name="T66" fmla="*/ 250 w 386"/>
                <a:gd name="T67" fmla="*/ 46 h 409"/>
                <a:gd name="T68" fmla="*/ 204 w 386"/>
                <a:gd name="T69" fmla="*/ 46 h 409"/>
                <a:gd name="T70" fmla="*/ 182 w 386"/>
                <a:gd name="T71" fmla="*/ 23 h 409"/>
                <a:gd name="T72" fmla="*/ 159 w 386"/>
                <a:gd name="T73" fmla="*/ 0 h 4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86" h="409">
                  <a:moveTo>
                    <a:pt x="159" y="0"/>
                  </a:moveTo>
                  <a:lnTo>
                    <a:pt x="136" y="46"/>
                  </a:lnTo>
                  <a:lnTo>
                    <a:pt x="68" y="23"/>
                  </a:lnTo>
                  <a:lnTo>
                    <a:pt x="0" y="91"/>
                  </a:lnTo>
                  <a:lnTo>
                    <a:pt x="0" y="159"/>
                  </a:lnTo>
                  <a:lnTo>
                    <a:pt x="46" y="182"/>
                  </a:lnTo>
                  <a:lnTo>
                    <a:pt x="91" y="182"/>
                  </a:lnTo>
                  <a:lnTo>
                    <a:pt x="91" y="227"/>
                  </a:lnTo>
                  <a:lnTo>
                    <a:pt x="114" y="273"/>
                  </a:lnTo>
                  <a:lnTo>
                    <a:pt x="91" y="318"/>
                  </a:lnTo>
                  <a:lnTo>
                    <a:pt x="136" y="363"/>
                  </a:lnTo>
                  <a:lnTo>
                    <a:pt x="182" y="363"/>
                  </a:lnTo>
                  <a:lnTo>
                    <a:pt x="182" y="386"/>
                  </a:lnTo>
                  <a:lnTo>
                    <a:pt x="227" y="409"/>
                  </a:lnTo>
                  <a:lnTo>
                    <a:pt x="272" y="386"/>
                  </a:lnTo>
                  <a:lnTo>
                    <a:pt x="318" y="409"/>
                  </a:lnTo>
                  <a:lnTo>
                    <a:pt x="363" y="409"/>
                  </a:lnTo>
                  <a:lnTo>
                    <a:pt x="386" y="363"/>
                  </a:lnTo>
                  <a:lnTo>
                    <a:pt x="340" y="341"/>
                  </a:lnTo>
                  <a:lnTo>
                    <a:pt x="386" y="295"/>
                  </a:lnTo>
                  <a:lnTo>
                    <a:pt x="340" y="295"/>
                  </a:lnTo>
                  <a:lnTo>
                    <a:pt x="318" y="273"/>
                  </a:lnTo>
                  <a:lnTo>
                    <a:pt x="386" y="227"/>
                  </a:lnTo>
                  <a:lnTo>
                    <a:pt x="295" y="204"/>
                  </a:lnTo>
                  <a:lnTo>
                    <a:pt x="250" y="204"/>
                  </a:lnTo>
                  <a:lnTo>
                    <a:pt x="227" y="159"/>
                  </a:lnTo>
                  <a:lnTo>
                    <a:pt x="250" y="114"/>
                  </a:lnTo>
                  <a:lnTo>
                    <a:pt x="272" y="136"/>
                  </a:lnTo>
                  <a:lnTo>
                    <a:pt x="295" y="136"/>
                  </a:lnTo>
                  <a:lnTo>
                    <a:pt x="340" y="114"/>
                  </a:lnTo>
                  <a:lnTo>
                    <a:pt x="363" y="68"/>
                  </a:lnTo>
                  <a:lnTo>
                    <a:pt x="340" y="23"/>
                  </a:lnTo>
                  <a:lnTo>
                    <a:pt x="295" y="0"/>
                  </a:lnTo>
                  <a:lnTo>
                    <a:pt x="250" y="46"/>
                  </a:lnTo>
                  <a:lnTo>
                    <a:pt x="204" y="46"/>
                  </a:lnTo>
                  <a:lnTo>
                    <a:pt x="182" y="23"/>
                  </a:lnTo>
                  <a:lnTo>
                    <a:pt x="159" y="0"/>
                  </a:lnTo>
                  <a:close/>
                </a:path>
              </a:pathLst>
            </a:custGeom>
            <a:grp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77" name="Freeform 133"/>
            <p:cNvSpPr>
              <a:spLocks/>
            </p:cNvSpPr>
            <p:nvPr/>
          </p:nvSpPr>
          <p:spPr bwMode="auto">
            <a:xfrm>
              <a:off x="1512750" y="5514892"/>
              <a:ext cx="476763" cy="552003"/>
            </a:xfrm>
            <a:custGeom>
              <a:avLst/>
              <a:gdLst>
                <a:gd name="T0" fmla="*/ 114 w 431"/>
                <a:gd name="T1" fmla="*/ 46 h 499"/>
                <a:gd name="T2" fmla="*/ 227 w 431"/>
                <a:gd name="T3" fmla="*/ 0 h 499"/>
                <a:gd name="T4" fmla="*/ 318 w 431"/>
                <a:gd name="T5" fmla="*/ 114 h 499"/>
                <a:gd name="T6" fmla="*/ 341 w 431"/>
                <a:gd name="T7" fmla="*/ 68 h 499"/>
                <a:gd name="T8" fmla="*/ 341 w 431"/>
                <a:gd name="T9" fmla="*/ 46 h 499"/>
                <a:gd name="T10" fmla="*/ 386 w 431"/>
                <a:gd name="T11" fmla="*/ 46 h 499"/>
                <a:gd name="T12" fmla="*/ 386 w 431"/>
                <a:gd name="T13" fmla="*/ 68 h 499"/>
                <a:gd name="T14" fmla="*/ 386 w 431"/>
                <a:gd name="T15" fmla="*/ 91 h 499"/>
                <a:gd name="T16" fmla="*/ 409 w 431"/>
                <a:gd name="T17" fmla="*/ 137 h 499"/>
                <a:gd name="T18" fmla="*/ 386 w 431"/>
                <a:gd name="T19" fmla="*/ 182 h 499"/>
                <a:gd name="T20" fmla="*/ 431 w 431"/>
                <a:gd name="T21" fmla="*/ 227 h 499"/>
                <a:gd name="T22" fmla="*/ 386 w 431"/>
                <a:gd name="T23" fmla="*/ 205 h 499"/>
                <a:gd name="T24" fmla="*/ 318 w 431"/>
                <a:gd name="T25" fmla="*/ 295 h 499"/>
                <a:gd name="T26" fmla="*/ 250 w 431"/>
                <a:gd name="T27" fmla="*/ 318 h 499"/>
                <a:gd name="T28" fmla="*/ 272 w 431"/>
                <a:gd name="T29" fmla="*/ 386 h 499"/>
                <a:gd name="T30" fmla="*/ 250 w 431"/>
                <a:gd name="T31" fmla="*/ 431 h 499"/>
                <a:gd name="T32" fmla="*/ 250 w 431"/>
                <a:gd name="T33" fmla="*/ 499 h 499"/>
                <a:gd name="T34" fmla="*/ 182 w 431"/>
                <a:gd name="T35" fmla="*/ 477 h 499"/>
                <a:gd name="T36" fmla="*/ 114 w 431"/>
                <a:gd name="T37" fmla="*/ 477 h 499"/>
                <a:gd name="T38" fmla="*/ 91 w 431"/>
                <a:gd name="T39" fmla="*/ 431 h 499"/>
                <a:gd name="T40" fmla="*/ 0 w 431"/>
                <a:gd name="T41" fmla="*/ 409 h 499"/>
                <a:gd name="T42" fmla="*/ 68 w 431"/>
                <a:gd name="T43" fmla="*/ 341 h 499"/>
                <a:gd name="T44" fmla="*/ 114 w 431"/>
                <a:gd name="T45" fmla="*/ 318 h 499"/>
                <a:gd name="T46" fmla="*/ 114 w 431"/>
                <a:gd name="T47" fmla="*/ 273 h 499"/>
                <a:gd name="T48" fmla="*/ 182 w 431"/>
                <a:gd name="T49" fmla="*/ 250 h 499"/>
                <a:gd name="T50" fmla="*/ 159 w 431"/>
                <a:gd name="T51" fmla="*/ 227 h 499"/>
                <a:gd name="T52" fmla="*/ 91 w 431"/>
                <a:gd name="T53" fmla="*/ 227 h 499"/>
                <a:gd name="T54" fmla="*/ 159 w 431"/>
                <a:gd name="T55" fmla="*/ 205 h 499"/>
                <a:gd name="T56" fmla="*/ 159 w 431"/>
                <a:gd name="T57" fmla="*/ 137 h 499"/>
                <a:gd name="T58" fmla="*/ 136 w 431"/>
                <a:gd name="T59" fmla="*/ 137 h 499"/>
                <a:gd name="T60" fmla="*/ 136 w 431"/>
                <a:gd name="T61" fmla="*/ 114 h 499"/>
                <a:gd name="T62" fmla="*/ 114 w 431"/>
                <a:gd name="T63" fmla="*/ 91 h 499"/>
                <a:gd name="T64" fmla="*/ 136 w 431"/>
                <a:gd name="T65" fmla="*/ 46 h 499"/>
                <a:gd name="T66" fmla="*/ 114 w 431"/>
                <a:gd name="T67" fmla="*/ 46 h 4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431" h="499">
                  <a:moveTo>
                    <a:pt x="114" y="46"/>
                  </a:moveTo>
                  <a:lnTo>
                    <a:pt x="227" y="0"/>
                  </a:lnTo>
                  <a:lnTo>
                    <a:pt x="318" y="114"/>
                  </a:lnTo>
                  <a:lnTo>
                    <a:pt x="341" y="68"/>
                  </a:lnTo>
                  <a:lnTo>
                    <a:pt x="341" y="46"/>
                  </a:lnTo>
                  <a:lnTo>
                    <a:pt x="386" y="46"/>
                  </a:lnTo>
                  <a:lnTo>
                    <a:pt x="386" y="68"/>
                  </a:lnTo>
                  <a:lnTo>
                    <a:pt x="386" y="91"/>
                  </a:lnTo>
                  <a:lnTo>
                    <a:pt x="409" y="137"/>
                  </a:lnTo>
                  <a:lnTo>
                    <a:pt x="386" y="182"/>
                  </a:lnTo>
                  <a:lnTo>
                    <a:pt x="431" y="227"/>
                  </a:lnTo>
                  <a:lnTo>
                    <a:pt x="386" y="205"/>
                  </a:lnTo>
                  <a:lnTo>
                    <a:pt x="318" y="295"/>
                  </a:lnTo>
                  <a:lnTo>
                    <a:pt x="250" y="318"/>
                  </a:lnTo>
                  <a:lnTo>
                    <a:pt x="272" y="386"/>
                  </a:lnTo>
                  <a:lnTo>
                    <a:pt x="250" y="431"/>
                  </a:lnTo>
                  <a:lnTo>
                    <a:pt x="250" y="499"/>
                  </a:lnTo>
                  <a:lnTo>
                    <a:pt x="182" y="477"/>
                  </a:lnTo>
                  <a:lnTo>
                    <a:pt x="114" y="477"/>
                  </a:lnTo>
                  <a:lnTo>
                    <a:pt x="91" y="431"/>
                  </a:lnTo>
                  <a:lnTo>
                    <a:pt x="0" y="409"/>
                  </a:lnTo>
                  <a:lnTo>
                    <a:pt x="68" y="341"/>
                  </a:lnTo>
                  <a:lnTo>
                    <a:pt x="114" y="318"/>
                  </a:lnTo>
                  <a:lnTo>
                    <a:pt x="114" y="273"/>
                  </a:lnTo>
                  <a:lnTo>
                    <a:pt x="182" y="250"/>
                  </a:lnTo>
                  <a:lnTo>
                    <a:pt x="159" y="227"/>
                  </a:lnTo>
                  <a:lnTo>
                    <a:pt x="91" y="227"/>
                  </a:lnTo>
                  <a:lnTo>
                    <a:pt x="159" y="205"/>
                  </a:lnTo>
                  <a:lnTo>
                    <a:pt x="159" y="137"/>
                  </a:lnTo>
                  <a:lnTo>
                    <a:pt x="136" y="137"/>
                  </a:lnTo>
                  <a:lnTo>
                    <a:pt x="136" y="114"/>
                  </a:lnTo>
                  <a:lnTo>
                    <a:pt x="114" y="91"/>
                  </a:lnTo>
                  <a:lnTo>
                    <a:pt x="136" y="46"/>
                  </a:lnTo>
                  <a:lnTo>
                    <a:pt x="114" y="46"/>
                  </a:lnTo>
                  <a:close/>
                </a:path>
              </a:pathLst>
            </a:custGeom>
            <a:grp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78" name="Freeform 134"/>
            <p:cNvSpPr>
              <a:spLocks/>
            </p:cNvSpPr>
            <p:nvPr/>
          </p:nvSpPr>
          <p:spPr bwMode="auto">
            <a:xfrm>
              <a:off x="1563635" y="5164221"/>
              <a:ext cx="451320" cy="476780"/>
            </a:xfrm>
            <a:custGeom>
              <a:avLst/>
              <a:gdLst>
                <a:gd name="T0" fmla="*/ 363 w 408"/>
                <a:gd name="T1" fmla="*/ 23 h 431"/>
                <a:gd name="T2" fmla="*/ 340 w 408"/>
                <a:gd name="T3" fmla="*/ 45 h 431"/>
                <a:gd name="T4" fmla="*/ 317 w 408"/>
                <a:gd name="T5" fmla="*/ 0 h 431"/>
                <a:gd name="T6" fmla="*/ 272 w 408"/>
                <a:gd name="T7" fmla="*/ 0 h 431"/>
                <a:gd name="T8" fmla="*/ 249 w 408"/>
                <a:gd name="T9" fmla="*/ 23 h 431"/>
                <a:gd name="T10" fmla="*/ 204 w 408"/>
                <a:gd name="T11" fmla="*/ 23 h 431"/>
                <a:gd name="T12" fmla="*/ 158 w 408"/>
                <a:gd name="T13" fmla="*/ 45 h 431"/>
                <a:gd name="T14" fmla="*/ 158 w 408"/>
                <a:gd name="T15" fmla="*/ 68 h 431"/>
                <a:gd name="T16" fmla="*/ 136 w 408"/>
                <a:gd name="T17" fmla="*/ 91 h 431"/>
                <a:gd name="T18" fmla="*/ 136 w 408"/>
                <a:gd name="T19" fmla="*/ 113 h 431"/>
                <a:gd name="T20" fmla="*/ 90 w 408"/>
                <a:gd name="T21" fmla="*/ 113 h 431"/>
                <a:gd name="T22" fmla="*/ 68 w 408"/>
                <a:gd name="T23" fmla="*/ 91 h 431"/>
                <a:gd name="T24" fmla="*/ 22 w 408"/>
                <a:gd name="T25" fmla="*/ 113 h 431"/>
                <a:gd name="T26" fmla="*/ 45 w 408"/>
                <a:gd name="T27" fmla="*/ 136 h 431"/>
                <a:gd name="T28" fmla="*/ 0 w 408"/>
                <a:gd name="T29" fmla="*/ 136 h 431"/>
                <a:gd name="T30" fmla="*/ 68 w 408"/>
                <a:gd name="T31" fmla="*/ 159 h 431"/>
                <a:gd name="T32" fmla="*/ 90 w 408"/>
                <a:gd name="T33" fmla="*/ 204 h 431"/>
                <a:gd name="T34" fmla="*/ 158 w 408"/>
                <a:gd name="T35" fmla="*/ 204 h 431"/>
                <a:gd name="T36" fmla="*/ 136 w 408"/>
                <a:gd name="T37" fmla="*/ 249 h 431"/>
                <a:gd name="T38" fmla="*/ 45 w 408"/>
                <a:gd name="T39" fmla="*/ 295 h 431"/>
                <a:gd name="T40" fmla="*/ 68 w 408"/>
                <a:gd name="T41" fmla="*/ 317 h 431"/>
                <a:gd name="T42" fmla="*/ 68 w 408"/>
                <a:gd name="T43" fmla="*/ 363 h 431"/>
                <a:gd name="T44" fmla="*/ 181 w 408"/>
                <a:gd name="T45" fmla="*/ 317 h 431"/>
                <a:gd name="T46" fmla="*/ 272 w 408"/>
                <a:gd name="T47" fmla="*/ 431 h 431"/>
                <a:gd name="T48" fmla="*/ 295 w 408"/>
                <a:gd name="T49" fmla="*/ 385 h 431"/>
                <a:gd name="T50" fmla="*/ 295 w 408"/>
                <a:gd name="T51" fmla="*/ 363 h 431"/>
                <a:gd name="T52" fmla="*/ 249 w 408"/>
                <a:gd name="T53" fmla="*/ 340 h 431"/>
                <a:gd name="T54" fmla="*/ 249 w 408"/>
                <a:gd name="T55" fmla="*/ 272 h 431"/>
                <a:gd name="T56" fmla="*/ 317 w 408"/>
                <a:gd name="T57" fmla="*/ 204 h 431"/>
                <a:gd name="T58" fmla="*/ 385 w 408"/>
                <a:gd name="T59" fmla="*/ 227 h 431"/>
                <a:gd name="T60" fmla="*/ 408 w 408"/>
                <a:gd name="T61" fmla="*/ 181 h 431"/>
                <a:gd name="T62" fmla="*/ 363 w 408"/>
                <a:gd name="T63" fmla="*/ 159 h 431"/>
                <a:gd name="T64" fmla="*/ 363 w 408"/>
                <a:gd name="T65" fmla="*/ 136 h 431"/>
                <a:gd name="T66" fmla="*/ 340 w 408"/>
                <a:gd name="T67" fmla="*/ 113 h 431"/>
                <a:gd name="T68" fmla="*/ 363 w 408"/>
                <a:gd name="T69" fmla="*/ 91 h 431"/>
                <a:gd name="T70" fmla="*/ 340 w 408"/>
                <a:gd name="T71" fmla="*/ 68 h 431"/>
                <a:gd name="T72" fmla="*/ 385 w 408"/>
                <a:gd name="T73" fmla="*/ 23 h 431"/>
                <a:gd name="T74" fmla="*/ 363 w 408"/>
                <a:gd name="T75" fmla="*/ 23 h 4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408" h="431">
                  <a:moveTo>
                    <a:pt x="363" y="23"/>
                  </a:moveTo>
                  <a:lnTo>
                    <a:pt x="340" y="45"/>
                  </a:lnTo>
                  <a:lnTo>
                    <a:pt x="317" y="0"/>
                  </a:lnTo>
                  <a:lnTo>
                    <a:pt x="272" y="0"/>
                  </a:lnTo>
                  <a:lnTo>
                    <a:pt x="249" y="23"/>
                  </a:lnTo>
                  <a:lnTo>
                    <a:pt x="204" y="23"/>
                  </a:lnTo>
                  <a:lnTo>
                    <a:pt x="158" y="45"/>
                  </a:lnTo>
                  <a:lnTo>
                    <a:pt x="158" y="68"/>
                  </a:lnTo>
                  <a:lnTo>
                    <a:pt x="136" y="91"/>
                  </a:lnTo>
                  <a:lnTo>
                    <a:pt x="136" y="113"/>
                  </a:lnTo>
                  <a:lnTo>
                    <a:pt x="90" y="113"/>
                  </a:lnTo>
                  <a:lnTo>
                    <a:pt x="68" y="91"/>
                  </a:lnTo>
                  <a:lnTo>
                    <a:pt x="22" y="113"/>
                  </a:lnTo>
                  <a:lnTo>
                    <a:pt x="45" y="136"/>
                  </a:lnTo>
                  <a:lnTo>
                    <a:pt x="0" y="136"/>
                  </a:lnTo>
                  <a:lnTo>
                    <a:pt x="68" y="159"/>
                  </a:lnTo>
                  <a:lnTo>
                    <a:pt x="90" y="204"/>
                  </a:lnTo>
                  <a:lnTo>
                    <a:pt x="158" y="204"/>
                  </a:lnTo>
                  <a:lnTo>
                    <a:pt x="136" y="249"/>
                  </a:lnTo>
                  <a:lnTo>
                    <a:pt x="45" y="295"/>
                  </a:lnTo>
                  <a:lnTo>
                    <a:pt x="68" y="317"/>
                  </a:lnTo>
                  <a:lnTo>
                    <a:pt x="68" y="363"/>
                  </a:lnTo>
                  <a:lnTo>
                    <a:pt x="181" y="317"/>
                  </a:lnTo>
                  <a:lnTo>
                    <a:pt x="272" y="431"/>
                  </a:lnTo>
                  <a:lnTo>
                    <a:pt x="295" y="385"/>
                  </a:lnTo>
                  <a:lnTo>
                    <a:pt x="295" y="363"/>
                  </a:lnTo>
                  <a:lnTo>
                    <a:pt x="249" y="340"/>
                  </a:lnTo>
                  <a:lnTo>
                    <a:pt x="249" y="272"/>
                  </a:lnTo>
                  <a:lnTo>
                    <a:pt x="317" y="204"/>
                  </a:lnTo>
                  <a:lnTo>
                    <a:pt x="385" y="227"/>
                  </a:lnTo>
                  <a:lnTo>
                    <a:pt x="408" y="181"/>
                  </a:lnTo>
                  <a:lnTo>
                    <a:pt x="363" y="159"/>
                  </a:lnTo>
                  <a:lnTo>
                    <a:pt x="363" y="136"/>
                  </a:lnTo>
                  <a:lnTo>
                    <a:pt x="340" y="113"/>
                  </a:lnTo>
                  <a:lnTo>
                    <a:pt x="363" y="91"/>
                  </a:lnTo>
                  <a:lnTo>
                    <a:pt x="340" y="68"/>
                  </a:lnTo>
                  <a:lnTo>
                    <a:pt x="385" y="23"/>
                  </a:lnTo>
                  <a:lnTo>
                    <a:pt x="363" y="23"/>
                  </a:lnTo>
                  <a:close/>
                </a:path>
              </a:pathLst>
            </a:custGeom>
            <a:grp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79" name="Freeform 135"/>
            <p:cNvSpPr>
              <a:spLocks/>
            </p:cNvSpPr>
            <p:nvPr/>
          </p:nvSpPr>
          <p:spPr bwMode="auto">
            <a:xfrm>
              <a:off x="1413194" y="5264887"/>
              <a:ext cx="325216" cy="325228"/>
            </a:xfrm>
            <a:custGeom>
              <a:avLst/>
              <a:gdLst>
                <a:gd name="T0" fmla="*/ 22 w 294"/>
                <a:gd name="T1" fmla="*/ 90 h 294"/>
                <a:gd name="T2" fmla="*/ 0 w 294"/>
                <a:gd name="T3" fmla="*/ 136 h 294"/>
                <a:gd name="T4" fmla="*/ 68 w 294"/>
                <a:gd name="T5" fmla="*/ 181 h 294"/>
                <a:gd name="T6" fmla="*/ 68 w 294"/>
                <a:gd name="T7" fmla="*/ 249 h 294"/>
                <a:gd name="T8" fmla="*/ 113 w 294"/>
                <a:gd name="T9" fmla="*/ 294 h 294"/>
                <a:gd name="T10" fmla="*/ 113 w 294"/>
                <a:gd name="T11" fmla="*/ 204 h 294"/>
                <a:gd name="T12" fmla="*/ 158 w 294"/>
                <a:gd name="T13" fmla="*/ 181 h 294"/>
                <a:gd name="T14" fmla="*/ 181 w 294"/>
                <a:gd name="T15" fmla="*/ 204 h 294"/>
                <a:gd name="T16" fmla="*/ 272 w 294"/>
                <a:gd name="T17" fmla="*/ 158 h 294"/>
                <a:gd name="T18" fmla="*/ 294 w 294"/>
                <a:gd name="T19" fmla="*/ 112 h 294"/>
                <a:gd name="T20" fmla="*/ 226 w 294"/>
                <a:gd name="T21" fmla="*/ 113 h 294"/>
                <a:gd name="T22" fmla="*/ 204 w 294"/>
                <a:gd name="T23" fmla="*/ 68 h 294"/>
                <a:gd name="T24" fmla="*/ 136 w 294"/>
                <a:gd name="T25" fmla="*/ 45 h 294"/>
                <a:gd name="T26" fmla="*/ 113 w 294"/>
                <a:gd name="T27" fmla="*/ 68 h 294"/>
                <a:gd name="T28" fmla="*/ 90 w 294"/>
                <a:gd name="T29" fmla="*/ 45 h 294"/>
                <a:gd name="T30" fmla="*/ 90 w 294"/>
                <a:gd name="T31" fmla="*/ 22 h 294"/>
                <a:gd name="T32" fmla="*/ 68 w 294"/>
                <a:gd name="T33" fmla="*/ 0 h 294"/>
                <a:gd name="T34" fmla="*/ 45 w 294"/>
                <a:gd name="T35" fmla="*/ 22 h 294"/>
                <a:gd name="T36" fmla="*/ 22 w 294"/>
                <a:gd name="T37" fmla="*/ 45 h 294"/>
                <a:gd name="T38" fmla="*/ 68 w 294"/>
                <a:gd name="T39" fmla="*/ 68 h 294"/>
                <a:gd name="T40" fmla="*/ 45 w 294"/>
                <a:gd name="T41" fmla="*/ 90 h 294"/>
                <a:gd name="T42" fmla="*/ 45 w 294"/>
                <a:gd name="T43" fmla="*/ 113 h 294"/>
                <a:gd name="T44" fmla="*/ 22 w 294"/>
                <a:gd name="T45" fmla="*/ 113 h 294"/>
                <a:gd name="T46" fmla="*/ 22 w 294"/>
                <a:gd name="T47" fmla="*/ 90 h 2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94" h="294">
                  <a:moveTo>
                    <a:pt x="22" y="90"/>
                  </a:moveTo>
                  <a:lnTo>
                    <a:pt x="0" y="136"/>
                  </a:lnTo>
                  <a:lnTo>
                    <a:pt x="68" y="181"/>
                  </a:lnTo>
                  <a:lnTo>
                    <a:pt x="68" y="249"/>
                  </a:lnTo>
                  <a:lnTo>
                    <a:pt x="113" y="294"/>
                  </a:lnTo>
                  <a:lnTo>
                    <a:pt x="113" y="204"/>
                  </a:lnTo>
                  <a:lnTo>
                    <a:pt x="158" y="181"/>
                  </a:lnTo>
                  <a:lnTo>
                    <a:pt x="181" y="204"/>
                  </a:lnTo>
                  <a:lnTo>
                    <a:pt x="272" y="158"/>
                  </a:lnTo>
                  <a:lnTo>
                    <a:pt x="294" y="112"/>
                  </a:lnTo>
                  <a:lnTo>
                    <a:pt x="226" y="113"/>
                  </a:lnTo>
                  <a:lnTo>
                    <a:pt x="204" y="68"/>
                  </a:lnTo>
                  <a:lnTo>
                    <a:pt x="136" y="45"/>
                  </a:lnTo>
                  <a:lnTo>
                    <a:pt x="113" y="68"/>
                  </a:lnTo>
                  <a:lnTo>
                    <a:pt x="90" y="45"/>
                  </a:lnTo>
                  <a:lnTo>
                    <a:pt x="90" y="22"/>
                  </a:lnTo>
                  <a:lnTo>
                    <a:pt x="68" y="0"/>
                  </a:lnTo>
                  <a:lnTo>
                    <a:pt x="45" y="22"/>
                  </a:lnTo>
                  <a:lnTo>
                    <a:pt x="22" y="45"/>
                  </a:lnTo>
                  <a:lnTo>
                    <a:pt x="68" y="68"/>
                  </a:lnTo>
                  <a:lnTo>
                    <a:pt x="45" y="90"/>
                  </a:lnTo>
                  <a:lnTo>
                    <a:pt x="45" y="113"/>
                  </a:lnTo>
                  <a:lnTo>
                    <a:pt x="22" y="113"/>
                  </a:lnTo>
                  <a:lnTo>
                    <a:pt x="22" y="90"/>
                  </a:lnTo>
                  <a:close/>
                </a:path>
              </a:pathLst>
            </a:custGeom>
            <a:grp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81" name="Freeform 137"/>
            <p:cNvSpPr>
              <a:spLocks/>
            </p:cNvSpPr>
            <p:nvPr/>
          </p:nvSpPr>
          <p:spPr bwMode="auto">
            <a:xfrm>
              <a:off x="1362310" y="5766004"/>
              <a:ext cx="225660" cy="150446"/>
            </a:xfrm>
            <a:custGeom>
              <a:avLst/>
              <a:gdLst>
                <a:gd name="T0" fmla="*/ 91 w 204"/>
                <a:gd name="T1" fmla="*/ 46 h 136"/>
                <a:gd name="T2" fmla="*/ 159 w 204"/>
                <a:gd name="T3" fmla="*/ 23 h 136"/>
                <a:gd name="T4" fmla="*/ 204 w 204"/>
                <a:gd name="T5" fmla="*/ 46 h 136"/>
                <a:gd name="T6" fmla="*/ 182 w 204"/>
                <a:gd name="T7" fmla="*/ 91 h 136"/>
                <a:gd name="T8" fmla="*/ 159 w 204"/>
                <a:gd name="T9" fmla="*/ 68 h 136"/>
                <a:gd name="T10" fmla="*/ 114 w 204"/>
                <a:gd name="T11" fmla="*/ 68 h 136"/>
                <a:gd name="T12" fmla="*/ 91 w 204"/>
                <a:gd name="T13" fmla="*/ 91 h 136"/>
                <a:gd name="T14" fmla="*/ 23 w 204"/>
                <a:gd name="T15" fmla="*/ 136 h 136"/>
                <a:gd name="T16" fmla="*/ 0 w 204"/>
                <a:gd name="T17" fmla="*/ 114 h 136"/>
                <a:gd name="T18" fmla="*/ 23 w 204"/>
                <a:gd name="T19" fmla="*/ 91 h 136"/>
                <a:gd name="T20" fmla="*/ 0 w 204"/>
                <a:gd name="T21" fmla="*/ 68 h 136"/>
                <a:gd name="T22" fmla="*/ 68 w 204"/>
                <a:gd name="T23" fmla="*/ 0 h 136"/>
                <a:gd name="T24" fmla="*/ 114 w 204"/>
                <a:gd name="T25" fmla="*/ 0 h 136"/>
                <a:gd name="T26" fmla="*/ 91 w 204"/>
                <a:gd name="T27" fmla="*/ 46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04" h="136">
                  <a:moveTo>
                    <a:pt x="91" y="46"/>
                  </a:moveTo>
                  <a:lnTo>
                    <a:pt x="159" y="23"/>
                  </a:lnTo>
                  <a:lnTo>
                    <a:pt x="204" y="46"/>
                  </a:lnTo>
                  <a:lnTo>
                    <a:pt x="182" y="91"/>
                  </a:lnTo>
                  <a:lnTo>
                    <a:pt x="159" y="68"/>
                  </a:lnTo>
                  <a:lnTo>
                    <a:pt x="114" y="68"/>
                  </a:lnTo>
                  <a:lnTo>
                    <a:pt x="91" y="91"/>
                  </a:lnTo>
                  <a:lnTo>
                    <a:pt x="23" y="136"/>
                  </a:lnTo>
                  <a:lnTo>
                    <a:pt x="0" y="114"/>
                  </a:lnTo>
                  <a:lnTo>
                    <a:pt x="23" y="91"/>
                  </a:lnTo>
                  <a:lnTo>
                    <a:pt x="0" y="68"/>
                  </a:lnTo>
                  <a:lnTo>
                    <a:pt x="68" y="0"/>
                  </a:lnTo>
                  <a:lnTo>
                    <a:pt x="114" y="0"/>
                  </a:lnTo>
                  <a:lnTo>
                    <a:pt x="91" y="46"/>
                  </a:lnTo>
                  <a:close/>
                </a:path>
              </a:pathLst>
            </a:custGeom>
            <a:grp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82" name="Freeform 138"/>
            <p:cNvSpPr>
              <a:spLocks/>
            </p:cNvSpPr>
            <p:nvPr/>
          </p:nvSpPr>
          <p:spPr bwMode="auto">
            <a:xfrm>
              <a:off x="1312532" y="5314667"/>
              <a:ext cx="275438" cy="427000"/>
            </a:xfrm>
            <a:custGeom>
              <a:avLst/>
              <a:gdLst>
                <a:gd name="T0" fmla="*/ 204 w 249"/>
                <a:gd name="T1" fmla="*/ 249 h 386"/>
                <a:gd name="T2" fmla="*/ 159 w 249"/>
                <a:gd name="T3" fmla="*/ 204 h 386"/>
                <a:gd name="T4" fmla="*/ 159 w 249"/>
                <a:gd name="T5" fmla="*/ 136 h 386"/>
                <a:gd name="T6" fmla="*/ 91 w 249"/>
                <a:gd name="T7" fmla="*/ 91 h 386"/>
                <a:gd name="T8" fmla="*/ 113 w 249"/>
                <a:gd name="T9" fmla="*/ 45 h 386"/>
                <a:gd name="T10" fmla="*/ 91 w 249"/>
                <a:gd name="T11" fmla="*/ 23 h 386"/>
                <a:gd name="T12" fmla="*/ 68 w 249"/>
                <a:gd name="T13" fmla="*/ 23 h 386"/>
                <a:gd name="T14" fmla="*/ 23 w 249"/>
                <a:gd name="T15" fmla="*/ 0 h 386"/>
                <a:gd name="T16" fmla="*/ 23 w 249"/>
                <a:gd name="T17" fmla="*/ 23 h 386"/>
                <a:gd name="T18" fmla="*/ 45 w 249"/>
                <a:gd name="T19" fmla="*/ 45 h 386"/>
                <a:gd name="T20" fmla="*/ 23 w 249"/>
                <a:gd name="T21" fmla="*/ 68 h 386"/>
                <a:gd name="T22" fmla="*/ 45 w 249"/>
                <a:gd name="T23" fmla="*/ 113 h 386"/>
                <a:gd name="T24" fmla="*/ 91 w 249"/>
                <a:gd name="T25" fmla="*/ 113 h 386"/>
                <a:gd name="T26" fmla="*/ 68 w 249"/>
                <a:gd name="T27" fmla="*/ 136 h 386"/>
                <a:gd name="T28" fmla="*/ 113 w 249"/>
                <a:gd name="T29" fmla="*/ 159 h 386"/>
                <a:gd name="T30" fmla="*/ 136 w 249"/>
                <a:gd name="T31" fmla="*/ 204 h 386"/>
                <a:gd name="T32" fmla="*/ 113 w 249"/>
                <a:gd name="T33" fmla="*/ 227 h 386"/>
                <a:gd name="T34" fmla="*/ 136 w 249"/>
                <a:gd name="T35" fmla="*/ 272 h 386"/>
                <a:gd name="T36" fmla="*/ 113 w 249"/>
                <a:gd name="T37" fmla="*/ 272 h 386"/>
                <a:gd name="T38" fmla="*/ 91 w 249"/>
                <a:gd name="T39" fmla="*/ 249 h 386"/>
                <a:gd name="T40" fmla="*/ 68 w 249"/>
                <a:gd name="T41" fmla="*/ 272 h 386"/>
                <a:gd name="T42" fmla="*/ 45 w 249"/>
                <a:gd name="T43" fmla="*/ 227 h 386"/>
                <a:gd name="T44" fmla="*/ 68 w 249"/>
                <a:gd name="T45" fmla="*/ 204 h 386"/>
                <a:gd name="T46" fmla="*/ 68 w 249"/>
                <a:gd name="T47" fmla="*/ 181 h 386"/>
                <a:gd name="T48" fmla="*/ 45 w 249"/>
                <a:gd name="T49" fmla="*/ 181 h 386"/>
                <a:gd name="T50" fmla="*/ 68 w 249"/>
                <a:gd name="T51" fmla="*/ 159 h 386"/>
                <a:gd name="T52" fmla="*/ 45 w 249"/>
                <a:gd name="T53" fmla="*/ 136 h 386"/>
                <a:gd name="T54" fmla="*/ 0 w 249"/>
                <a:gd name="T55" fmla="*/ 204 h 386"/>
                <a:gd name="T56" fmla="*/ 23 w 249"/>
                <a:gd name="T57" fmla="*/ 249 h 386"/>
                <a:gd name="T58" fmla="*/ 45 w 249"/>
                <a:gd name="T59" fmla="*/ 249 h 386"/>
                <a:gd name="T60" fmla="*/ 45 w 249"/>
                <a:gd name="T61" fmla="*/ 295 h 386"/>
                <a:gd name="T62" fmla="*/ 68 w 249"/>
                <a:gd name="T63" fmla="*/ 318 h 386"/>
                <a:gd name="T64" fmla="*/ 23 w 249"/>
                <a:gd name="T65" fmla="*/ 363 h 386"/>
                <a:gd name="T66" fmla="*/ 68 w 249"/>
                <a:gd name="T67" fmla="*/ 340 h 386"/>
                <a:gd name="T68" fmla="*/ 91 w 249"/>
                <a:gd name="T69" fmla="*/ 295 h 386"/>
                <a:gd name="T70" fmla="*/ 113 w 249"/>
                <a:gd name="T71" fmla="*/ 318 h 386"/>
                <a:gd name="T72" fmla="*/ 159 w 249"/>
                <a:gd name="T73" fmla="*/ 295 h 386"/>
                <a:gd name="T74" fmla="*/ 181 w 249"/>
                <a:gd name="T75" fmla="*/ 318 h 386"/>
                <a:gd name="T76" fmla="*/ 181 w 249"/>
                <a:gd name="T77" fmla="*/ 340 h 386"/>
                <a:gd name="T78" fmla="*/ 159 w 249"/>
                <a:gd name="T79" fmla="*/ 363 h 386"/>
                <a:gd name="T80" fmla="*/ 181 w 249"/>
                <a:gd name="T81" fmla="*/ 386 h 386"/>
                <a:gd name="T82" fmla="*/ 204 w 249"/>
                <a:gd name="T83" fmla="*/ 363 h 386"/>
                <a:gd name="T84" fmla="*/ 227 w 249"/>
                <a:gd name="T85" fmla="*/ 363 h 386"/>
                <a:gd name="T86" fmla="*/ 249 w 249"/>
                <a:gd name="T87" fmla="*/ 318 h 386"/>
                <a:gd name="T88" fmla="*/ 249 w 249"/>
                <a:gd name="T89" fmla="*/ 272 h 386"/>
                <a:gd name="T90" fmla="*/ 227 w 249"/>
                <a:gd name="T91" fmla="*/ 295 h 386"/>
                <a:gd name="T92" fmla="*/ 181 w 249"/>
                <a:gd name="T93" fmla="*/ 295 h 386"/>
                <a:gd name="T94" fmla="*/ 159 w 249"/>
                <a:gd name="T95" fmla="*/ 272 h 386"/>
                <a:gd name="T96" fmla="*/ 204 w 249"/>
                <a:gd name="T97" fmla="*/ 249 h 3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49" h="386">
                  <a:moveTo>
                    <a:pt x="204" y="249"/>
                  </a:moveTo>
                  <a:lnTo>
                    <a:pt x="159" y="204"/>
                  </a:lnTo>
                  <a:lnTo>
                    <a:pt x="159" y="136"/>
                  </a:lnTo>
                  <a:lnTo>
                    <a:pt x="91" y="91"/>
                  </a:lnTo>
                  <a:lnTo>
                    <a:pt x="113" y="45"/>
                  </a:lnTo>
                  <a:lnTo>
                    <a:pt x="91" y="23"/>
                  </a:lnTo>
                  <a:lnTo>
                    <a:pt x="68" y="23"/>
                  </a:lnTo>
                  <a:lnTo>
                    <a:pt x="23" y="0"/>
                  </a:lnTo>
                  <a:lnTo>
                    <a:pt x="23" y="23"/>
                  </a:lnTo>
                  <a:lnTo>
                    <a:pt x="45" y="45"/>
                  </a:lnTo>
                  <a:lnTo>
                    <a:pt x="23" y="68"/>
                  </a:lnTo>
                  <a:lnTo>
                    <a:pt x="45" y="113"/>
                  </a:lnTo>
                  <a:lnTo>
                    <a:pt x="91" y="113"/>
                  </a:lnTo>
                  <a:lnTo>
                    <a:pt x="68" y="136"/>
                  </a:lnTo>
                  <a:lnTo>
                    <a:pt x="113" y="159"/>
                  </a:lnTo>
                  <a:lnTo>
                    <a:pt x="136" y="204"/>
                  </a:lnTo>
                  <a:lnTo>
                    <a:pt x="113" y="227"/>
                  </a:lnTo>
                  <a:lnTo>
                    <a:pt x="136" y="272"/>
                  </a:lnTo>
                  <a:lnTo>
                    <a:pt x="113" y="272"/>
                  </a:lnTo>
                  <a:lnTo>
                    <a:pt x="91" y="249"/>
                  </a:lnTo>
                  <a:lnTo>
                    <a:pt x="68" y="272"/>
                  </a:lnTo>
                  <a:lnTo>
                    <a:pt x="45" y="227"/>
                  </a:lnTo>
                  <a:lnTo>
                    <a:pt x="68" y="204"/>
                  </a:lnTo>
                  <a:lnTo>
                    <a:pt x="68" y="181"/>
                  </a:lnTo>
                  <a:lnTo>
                    <a:pt x="45" y="181"/>
                  </a:lnTo>
                  <a:lnTo>
                    <a:pt x="68" y="159"/>
                  </a:lnTo>
                  <a:lnTo>
                    <a:pt x="45" y="136"/>
                  </a:lnTo>
                  <a:lnTo>
                    <a:pt x="0" y="204"/>
                  </a:lnTo>
                  <a:lnTo>
                    <a:pt x="23" y="249"/>
                  </a:lnTo>
                  <a:lnTo>
                    <a:pt x="45" y="249"/>
                  </a:lnTo>
                  <a:lnTo>
                    <a:pt x="45" y="295"/>
                  </a:lnTo>
                  <a:lnTo>
                    <a:pt x="68" y="318"/>
                  </a:lnTo>
                  <a:lnTo>
                    <a:pt x="23" y="363"/>
                  </a:lnTo>
                  <a:lnTo>
                    <a:pt x="68" y="340"/>
                  </a:lnTo>
                  <a:lnTo>
                    <a:pt x="91" y="295"/>
                  </a:lnTo>
                  <a:lnTo>
                    <a:pt x="113" y="318"/>
                  </a:lnTo>
                  <a:lnTo>
                    <a:pt x="159" y="295"/>
                  </a:lnTo>
                  <a:lnTo>
                    <a:pt x="181" y="318"/>
                  </a:lnTo>
                  <a:lnTo>
                    <a:pt x="181" y="340"/>
                  </a:lnTo>
                  <a:lnTo>
                    <a:pt x="159" y="363"/>
                  </a:lnTo>
                  <a:lnTo>
                    <a:pt x="181" y="386"/>
                  </a:lnTo>
                  <a:lnTo>
                    <a:pt x="204" y="363"/>
                  </a:lnTo>
                  <a:lnTo>
                    <a:pt x="227" y="363"/>
                  </a:lnTo>
                  <a:lnTo>
                    <a:pt x="249" y="318"/>
                  </a:lnTo>
                  <a:lnTo>
                    <a:pt x="249" y="272"/>
                  </a:lnTo>
                  <a:lnTo>
                    <a:pt x="227" y="295"/>
                  </a:lnTo>
                  <a:lnTo>
                    <a:pt x="181" y="295"/>
                  </a:lnTo>
                  <a:lnTo>
                    <a:pt x="159" y="272"/>
                  </a:lnTo>
                  <a:lnTo>
                    <a:pt x="204" y="249"/>
                  </a:lnTo>
                  <a:close/>
                </a:path>
              </a:pathLst>
            </a:custGeom>
            <a:grp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7" name="グループ化 6"/>
          <p:cNvGrpSpPr/>
          <p:nvPr/>
        </p:nvGrpSpPr>
        <p:grpSpPr>
          <a:xfrm>
            <a:off x="5226189" y="4511553"/>
            <a:ext cx="1003303" cy="1129449"/>
            <a:chOff x="5226189" y="4511553"/>
            <a:chExt cx="1003303" cy="1129449"/>
          </a:xfrm>
          <a:solidFill>
            <a:srgbClr val="FF3399"/>
          </a:solidFill>
        </p:grpSpPr>
        <p:sp>
          <p:nvSpPr>
            <p:cNvPr id="6269" name="Freeform 125"/>
            <p:cNvSpPr>
              <a:spLocks/>
            </p:cNvSpPr>
            <p:nvPr/>
          </p:nvSpPr>
          <p:spPr bwMode="auto">
            <a:xfrm>
              <a:off x="5602289" y="4511553"/>
              <a:ext cx="451320" cy="452443"/>
            </a:xfrm>
            <a:custGeom>
              <a:avLst/>
              <a:gdLst>
                <a:gd name="T0" fmla="*/ 68 w 408"/>
                <a:gd name="T1" fmla="*/ 91 h 409"/>
                <a:gd name="T2" fmla="*/ 136 w 408"/>
                <a:gd name="T3" fmla="*/ 46 h 409"/>
                <a:gd name="T4" fmla="*/ 159 w 408"/>
                <a:gd name="T5" fmla="*/ 68 h 409"/>
                <a:gd name="T6" fmla="*/ 204 w 408"/>
                <a:gd name="T7" fmla="*/ 68 h 409"/>
                <a:gd name="T8" fmla="*/ 250 w 408"/>
                <a:gd name="T9" fmla="*/ 0 h 409"/>
                <a:gd name="T10" fmla="*/ 318 w 408"/>
                <a:gd name="T11" fmla="*/ 23 h 409"/>
                <a:gd name="T12" fmla="*/ 408 w 408"/>
                <a:gd name="T13" fmla="*/ 136 h 409"/>
                <a:gd name="T14" fmla="*/ 363 w 408"/>
                <a:gd name="T15" fmla="*/ 182 h 409"/>
                <a:gd name="T16" fmla="*/ 386 w 408"/>
                <a:gd name="T17" fmla="*/ 227 h 409"/>
                <a:gd name="T18" fmla="*/ 340 w 408"/>
                <a:gd name="T19" fmla="*/ 250 h 409"/>
                <a:gd name="T20" fmla="*/ 340 w 408"/>
                <a:gd name="T21" fmla="*/ 340 h 409"/>
                <a:gd name="T22" fmla="*/ 295 w 408"/>
                <a:gd name="T23" fmla="*/ 363 h 409"/>
                <a:gd name="T24" fmla="*/ 204 w 408"/>
                <a:gd name="T25" fmla="*/ 363 h 409"/>
                <a:gd name="T26" fmla="*/ 136 w 408"/>
                <a:gd name="T27" fmla="*/ 409 h 409"/>
                <a:gd name="T28" fmla="*/ 91 w 408"/>
                <a:gd name="T29" fmla="*/ 409 h 409"/>
                <a:gd name="T30" fmla="*/ 68 w 408"/>
                <a:gd name="T31" fmla="*/ 363 h 409"/>
                <a:gd name="T32" fmla="*/ 0 w 408"/>
                <a:gd name="T33" fmla="*/ 340 h 409"/>
                <a:gd name="T34" fmla="*/ 0 w 408"/>
                <a:gd name="T35" fmla="*/ 318 h 409"/>
                <a:gd name="T36" fmla="*/ 68 w 408"/>
                <a:gd name="T37" fmla="*/ 227 h 409"/>
                <a:gd name="T38" fmla="*/ 23 w 408"/>
                <a:gd name="T39" fmla="*/ 182 h 409"/>
                <a:gd name="T40" fmla="*/ 23 w 408"/>
                <a:gd name="T41" fmla="*/ 159 h 409"/>
                <a:gd name="T42" fmla="*/ 68 w 408"/>
                <a:gd name="T43" fmla="*/ 136 h 409"/>
                <a:gd name="T44" fmla="*/ 68 w 408"/>
                <a:gd name="T45" fmla="*/ 91 h 4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408" h="409">
                  <a:moveTo>
                    <a:pt x="68" y="91"/>
                  </a:moveTo>
                  <a:lnTo>
                    <a:pt x="136" y="46"/>
                  </a:lnTo>
                  <a:lnTo>
                    <a:pt x="159" y="68"/>
                  </a:lnTo>
                  <a:lnTo>
                    <a:pt x="204" y="68"/>
                  </a:lnTo>
                  <a:lnTo>
                    <a:pt x="250" y="0"/>
                  </a:lnTo>
                  <a:lnTo>
                    <a:pt x="318" y="23"/>
                  </a:lnTo>
                  <a:lnTo>
                    <a:pt x="408" y="136"/>
                  </a:lnTo>
                  <a:lnTo>
                    <a:pt x="363" y="182"/>
                  </a:lnTo>
                  <a:lnTo>
                    <a:pt x="386" y="227"/>
                  </a:lnTo>
                  <a:lnTo>
                    <a:pt x="340" y="250"/>
                  </a:lnTo>
                  <a:lnTo>
                    <a:pt x="340" y="340"/>
                  </a:lnTo>
                  <a:lnTo>
                    <a:pt x="295" y="363"/>
                  </a:lnTo>
                  <a:lnTo>
                    <a:pt x="204" y="363"/>
                  </a:lnTo>
                  <a:lnTo>
                    <a:pt x="136" y="409"/>
                  </a:lnTo>
                  <a:lnTo>
                    <a:pt x="91" y="409"/>
                  </a:lnTo>
                  <a:lnTo>
                    <a:pt x="68" y="363"/>
                  </a:lnTo>
                  <a:lnTo>
                    <a:pt x="0" y="340"/>
                  </a:lnTo>
                  <a:lnTo>
                    <a:pt x="0" y="318"/>
                  </a:lnTo>
                  <a:lnTo>
                    <a:pt x="68" y="227"/>
                  </a:lnTo>
                  <a:lnTo>
                    <a:pt x="23" y="182"/>
                  </a:lnTo>
                  <a:lnTo>
                    <a:pt x="23" y="159"/>
                  </a:lnTo>
                  <a:lnTo>
                    <a:pt x="68" y="136"/>
                  </a:lnTo>
                  <a:lnTo>
                    <a:pt x="68" y="91"/>
                  </a:lnTo>
                  <a:close/>
                </a:path>
              </a:pathLst>
            </a:custGeom>
            <a:grp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70" name="Freeform 126"/>
            <p:cNvSpPr>
              <a:spLocks/>
            </p:cNvSpPr>
            <p:nvPr/>
          </p:nvSpPr>
          <p:spPr bwMode="auto">
            <a:xfrm>
              <a:off x="5702951" y="4661998"/>
              <a:ext cx="526541" cy="678112"/>
            </a:xfrm>
            <a:custGeom>
              <a:avLst/>
              <a:gdLst>
                <a:gd name="T0" fmla="*/ 317 w 476"/>
                <a:gd name="T1" fmla="*/ 0 h 613"/>
                <a:gd name="T2" fmla="*/ 317 w 476"/>
                <a:gd name="T3" fmla="*/ 46 h 613"/>
                <a:gd name="T4" fmla="*/ 385 w 476"/>
                <a:gd name="T5" fmla="*/ 91 h 613"/>
                <a:gd name="T6" fmla="*/ 385 w 476"/>
                <a:gd name="T7" fmla="*/ 46 h 613"/>
                <a:gd name="T8" fmla="*/ 408 w 476"/>
                <a:gd name="T9" fmla="*/ 23 h 613"/>
                <a:gd name="T10" fmla="*/ 431 w 476"/>
                <a:gd name="T11" fmla="*/ 68 h 613"/>
                <a:gd name="T12" fmla="*/ 453 w 476"/>
                <a:gd name="T13" fmla="*/ 91 h 613"/>
                <a:gd name="T14" fmla="*/ 476 w 476"/>
                <a:gd name="T15" fmla="*/ 91 h 613"/>
                <a:gd name="T16" fmla="*/ 385 w 476"/>
                <a:gd name="T17" fmla="*/ 227 h 613"/>
                <a:gd name="T18" fmla="*/ 363 w 476"/>
                <a:gd name="T19" fmla="*/ 295 h 613"/>
                <a:gd name="T20" fmla="*/ 340 w 476"/>
                <a:gd name="T21" fmla="*/ 318 h 613"/>
                <a:gd name="T22" fmla="*/ 317 w 476"/>
                <a:gd name="T23" fmla="*/ 386 h 613"/>
                <a:gd name="T24" fmla="*/ 340 w 476"/>
                <a:gd name="T25" fmla="*/ 499 h 613"/>
                <a:gd name="T26" fmla="*/ 385 w 476"/>
                <a:gd name="T27" fmla="*/ 613 h 613"/>
                <a:gd name="T28" fmla="*/ 340 w 476"/>
                <a:gd name="T29" fmla="*/ 567 h 613"/>
                <a:gd name="T30" fmla="*/ 295 w 476"/>
                <a:gd name="T31" fmla="*/ 477 h 613"/>
                <a:gd name="T32" fmla="*/ 181 w 476"/>
                <a:gd name="T33" fmla="*/ 477 h 613"/>
                <a:gd name="T34" fmla="*/ 136 w 476"/>
                <a:gd name="T35" fmla="*/ 477 h 613"/>
                <a:gd name="T36" fmla="*/ 91 w 476"/>
                <a:gd name="T37" fmla="*/ 431 h 613"/>
                <a:gd name="T38" fmla="*/ 0 w 476"/>
                <a:gd name="T39" fmla="*/ 318 h 613"/>
                <a:gd name="T40" fmla="*/ 0 w 476"/>
                <a:gd name="T41" fmla="*/ 273 h 613"/>
                <a:gd name="T42" fmla="*/ 45 w 476"/>
                <a:gd name="T43" fmla="*/ 273 h 613"/>
                <a:gd name="T44" fmla="*/ 113 w 476"/>
                <a:gd name="T45" fmla="*/ 227 h 613"/>
                <a:gd name="T46" fmla="*/ 204 w 476"/>
                <a:gd name="T47" fmla="*/ 227 h 613"/>
                <a:gd name="T48" fmla="*/ 249 w 476"/>
                <a:gd name="T49" fmla="*/ 204 h 613"/>
                <a:gd name="T50" fmla="*/ 249 w 476"/>
                <a:gd name="T51" fmla="*/ 114 h 613"/>
                <a:gd name="T52" fmla="*/ 295 w 476"/>
                <a:gd name="T53" fmla="*/ 91 h 613"/>
                <a:gd name="T54" fmla="*/ 272 w 476"/>
                <a:gd name="T55" fmla="*/ 46 h 613"/>
                <a:gd name="T56" fmla="*/ 317 w 476"/>
                <a:gd name="T57" fmla="*/ 0 h 6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76" h="613">
                  <a:moveTo>
                    <a:pt x="317" y="0"/>
                  </a:moveTo>
                  <a:lnTo>
                    <a:pt x="317" y="46"/>
                  </a:lnTo>
                  <a:lnTo>
                    <a:pt x="385" y="91"/>
                  </a:lnTo>
                  <a:lnTo>
                    <a:pt x="385" y="46"/>
                  </a:lnTo>
                  <a:lnTo>
                    <a:pt x="408" y="23"/>
                  </a:lnTo>
                  <a:lnTo>
                    <a:pt x="431" y="68"/>
                  </a:lnTo>
                  <a:lnTo>
                    <a:pt x="453" y="91"/>
                  </a:lnTo>
                  <a:lnTo>
                    <a:pt x="476" y="91"/>
                  </a:lnTo>
                  <a:lnTo>
                    <a:pt x="385" y="227"/>
                  </a:lnTo>
                  <a:lnTo>
                    <a:pt x="363" y="295"/>
                  </a:lnTo>
                  <a:lnTo>
                    <a:pt x="340" y="318"/>
                  </a:lnTo>
                  <a:lnTo>
                    <a:pt x="317" y="386"/>
                  </a:lnTo>
                  <a:lnTo>
                    <a:pt x="340" y="499"/>
                  </a:lnTo>
                  <a:lnTo>
                    <a:pt x="385" y="613"/>
                  </a:lnTo>
                  <a:lnTo>
                    <a:pt x="340" y="567"/>
                  </a:lnTo>
                  <a:lnTo>
                    <a:pt x="295" y="477"/>
                  </a:lnTo>
                  <a:lnTo>
                    <a:pt x="181" y="477"/>
                  </a:lnTo>
                  <a:lnTo>
                    <a:pt x="136" y="477"/>
                  </a:lnTo>
                  <a:lnTo>
                    <a:pt x="91" y="431"/>
                  </a:lnTo>
                  <a:lnTo>
                    <a:pt x="0" y="318"/>
                  </a:lnTo>
                  <a:lnTo>
                    <a:pt x="0" y="273"/>
                  </a:lnTo>
                  <a:lnTo>
                    <a:pt x="45" y="273"/>
                  </a:lnTo>
                  <a:lnTo>
                    <a:pt x="113" y="227"/>
                  </a:lnTo>
                  <a:lnTo>
                    <a:pt x="204" y="227"/>
                  </a:lnTo>
                  <a:lnTo>
                    <a:pt x="249" y="204"/>
                  </a:lnTo>
                  <a:lnTo>
                    <a:pt x="249" y="114"/>
                  </a:lnTo>
                  <a:lnTo>
                    <a:pt x="295" y="91"/>
                  </a:lnTo>
                  <a:lnTo>
                    <a:pt x="272" y="46"/>
                  </a:lnTo>
                  <a:lnTo>
                    <a:pt x="317" y="0"/>
                  </a:lnTo>
                  <a:close/>
                </a:path>
              </a:pathLst>
            </a:custGeom>
            <a:grp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93" name="Freeform 149"/>
            <p:cNvSpPr>
              <a:spLocks/>
            </p:cNvSpPr>
            <p:nvPr/>
          </p:nvSpPr>
          <p:spPr bwMode="auto">
            <a:xfrm>
              <a:off x="5226189" y="4511553"/>
              <a:ext cx="476763" cy="476780"/>
            </a:xfrm>
            <a:custGeom>
              <a:avLst/>
              <a:gdLst>
                <a:gd name="T0" fmla="*/ 431 w 431"/>
                <a:gd name="T1" fmla="*/ 409 h 431"/>
                <a:gd name="T2" fmla="*/ 408 w 431"/>
                <a:gd name="T3" fmla="*/ 363 h 431"/>
                <a:gd name="T4" fmla="*/ 340 w 431"/>
                <a:gd name="T5" fmla="*/ 340 h 431"/>
                <a:gd name="T6" fmla="*/ 340 w 431"/>
                <a:gd name="T7" fmla="*/ 318 h 431"/>
                <a:gd name="T8" fmla="*/ 408 w 431"/>
                <a:gd name="T9" fmla="*/ 227 h 431"/>
                <a:gd name="T10" fmla="*/ 363 w 431"/>
                <a:gd name="T11" fmla="*/ 182 h 431"/>
                <a:gd name="T12" fmla="*/ 363 w 431"/>
                <a:gd name="T13" fmla="*/ 159 h 431"/>
                <a:gd name="T14" fmla="*/ 408 w 431"/>
                <a:gd name="T15" fmla="*/ 136 h 431"/>
                <a:gd name="T16" fmla="*/ 408 w 431"/>
                <a:gd name="T17" fmla="*/ 91 h 431"/>
                <a:gd name="T18" fmla="*/ 385 w 431"/>
                <a:gd name="T19" fmla="*/ 68 h 431"/>
                <a:gd name="T20" fmla="*/ 340 w 431"/>
                <a:gd name="T21" fmla="*/ 68 h 431"/>
                <a:gd name="T22" fmla="*/ 317 w 431"/>
                <a:gd name="T23" fmla="*/ 0 h 431"/>
                <a:gd name="T24" fmla="*/ 272 w 431"/>
                <a:gd name="T25" fmla="*/ 0 h 431"/>
                <a:gd name="T26" fmla="*/ 272 w 431"/>
                <a:gd name="T27" fmla="*/ 46 h 431"/>
                <a:gd name="T28" fmla="*/ 159 w 431"/>
                <a:gd name="T29" fmla="*/ 91 h 431"/>
                <a:gd name="T30" fmla="*/ 68 w 431"/>
                <a:gd name="T31" fmla="*/ 91 h 431"/>
                <a:gd name="T32" fmla="*/ 0 w 431"/>
                <a:gd name="T33" fmla="*/ 159 h 431"/>
                <a:gd name="T34" fmla="*/ 0 w 431"/>
                <a:gd name="T35" fmla="*/ 182 h 431"/>
                <a:gd name="T36" fmla="*/ 45 w 431"/>
                <a:gd name="T37" fmla="*/ 227 h 431"/>
                <a:gd name="T38" fmla="*/ 91 w 431"/>
                <a:gd name="T39" fmla="*/ 227 h 431"/>
                <a:gd name="T40" fmla="*/ 91 w 431"/>
                <a:gd name="T41" fmla="*/ 272 h 431"/>
                <a:gd name="T42" fmla="*/ 45 w 431"/>
                <a:gd name="T43" fmla="*/ 295 h 431"/>
                <a:gd name="T44" fmla="*/ 68 w 431"/>
                <a:gd name="T45" fmla="*/ 318 h 431"/>
                <a:gd name="T46" fmla="*/ 45 w 431"/>
                <a:gd name="T47" fmla="*/ 363 h 431"/>
                <a:gd name="T48" fmla="*/ 68 w 431"/>
                <a:gd name="T49" fmla="*/ 409 h 431"/>
                <a:gd name="T50" fmla="*/ 68 w 431"/>
                <a:gd name="T51" fmla="*/ 431 h 431"/>
                <a:gd name="T52" fmla="*/ 113 w 431"/>
                <a:gd name="T53" fmla="*/ 409 h 431"/>
                <a:gd name="T54" fmla="*/ 204 w 431"/>
                <a:gd name="T55" fmla="*/ 386 h 431"/>
                <a:gd name="T56" fmla="*/ 249 w 431"/>
                <a:gd name="T57" fmla="*/ 340 h 431"/>
                <a:gd name="T58" fmla="*/ 363 w 431"/>
                <a:gd name="T59" fmla="*/ 409 h 431"/>
                <a:gd name="T60" fmla="*/ 431 w 431"/>
                <a:gd name="T61" fmla="*/ 409 h 4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431" h="431">
                  <a:moveTo>
                    <a:pt x="431" y="409"/>
                  </a:moveTo>
                  <a:lnTo>
                    <a:pt x="408" y="363"/>
                  </a:lnTo>
                  <a:lnTo>
                    <a:pt x="340" y="340"/>
                  </a:lnTo>
                  <a:lnTo>
                    <a:pt x="340" y="318"/>
                  </a:lnTo>
                  <a:lnTo>
                    <a:pt x="408" y="227"/>
                  </a:lnTo>
                  <a:lnTo>
                    <a:pt x="363" y="182"/>
                  </a:lnTo>
                  <a:lnTo>
                    <a:pt x="363" y="159"/>
                  </a:lnTo>
                  <a:lnTo>
                    <a:pt x="408" y="136"/>
                  </a:lnTo>
                  <a:lnTo>
                    <a:pt x="408" y="91"/>
                  </a:lnTo>
                  <a:lnTo>
                    <a:pt x="385" y="68"/>
                  </a:lnTo>
                  <a:lnTo>
                    <a:pt x="340" y="68"/>
                  </a:lnTo>
                  <a:lnTo>
                    <a:pt x="317" y="0"/>
                  </a:lnTo>
                  <a:lnTo>
                    <a:pt x="272" y="0"/>
                  </a:lnTo>
                  <a:lnTo>
                    <a:pt x="272" y="46"/>
                  </a:lnTo>
                  <a:lnTo>
                    <a:pt x="159" y="91"/>
                  </a:lnTo>
                  <a:lnTo>
                    <a:pt x="68" y="91"/>
                  </a:lnTo>
                  <a:lnTo>
                    <a:pt x="0" y="159"/>
                  </a:lnTo>
                  <a:lnTo>
                    <a:pt x="0" y="182"/>
                  </a:lnTo>
                  <a:lnTo>
                    <a:pt x="45" y="227"/>
                  </a:lnTo>
                  <a:lnTo>
                    <a:pt x="91" y="227"/>
                  </a:lnTo>
                  <a:lnTo>
                    <a:pt x="91" y="272"/>
                  </a:lnTo>
                  <a:lnTo>
                    <a:pt x="45" y="295"/>
                  </a:lnTo>
                  <a:lnTo>
                    <a:pt x="68" y="318"/>
                  </a:lnTo>
                  <a:lnTo>
                    <a:pt x="45" y="363"/>
                  </a:lnTo>
                  <a:lnTo>
                    <a:pt x="68" y="409"/>
                  </a:lnTo>
                  <a:lnTo>
                    <a:pt x="68" y="431"/>
                  </a:lnTo>
                  <a:lnTo>
                    <a:pt x="113" y="409"/>
                  </a:lnTo>
                  <a:lnTo>
                    <a:pt x="204" y="386"/>
                  </a:lnTo>
                  <a:lnTo>
                    <a:pt x="249" y="340"/>
                  </a:lnTo>
                  <a:lnTo>
                    <a:pt x="363" y="409"/>
                  </a:lnTo>
                  <a:lnTo>
                    <a:pt x="431" y="409"/>
                  </a:lnTo>
                  <a:close/>
                </a:path>
              </a:pathLst>
            </a:custGeom>
            <a:grp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94" name="Freeform 150"/>
            <p:cNvSpPr>
              <a:spLocks/>
            </p:cNvSpPr>
            <p:nvPr/>
          </p:nvSpPr>
          <p:spPr bwMode="auto">
            <a:xfrm>
              <a:off x="5602289" y="5013776"/>
              <a:ext cx="526541" cy="627226"/>
            </a:xfrm>
            <a:custGeom>
              <a:avLst/>
              <a:gdLst>
                <a:gd name="T0" fmla="*/ 91 w 476"/>
                <a:gd name="T1" fmla="*/ 0 h 567"/>
                <a:gd name="T2" fmla="*/ 227 w 476"/>
                <a:gd name="T3" fmla="*/ 159 h 567"/>
                <a:gd name="T4" fmla="*/ 386 w 476"/>
                <a:gd name="T5" fmla="*/ 159 h 567"/>
                <a:gd name="T6" fmla="*/ 431 w 476"/>
                <a:gd name="T7" fmla="*/ 249 h 567"/>
                <a:gd name="T8" fmla="*/ 476 w 476"/>
                <a:gd name="T9" fmla="*/ 295 h 567"/>
                <a:gd name="T10" fmla="*/ 408 w 476"/>
                <a:gd name="T11" fmla="*/ 295 h 567"/>
                <a:gd name="T12" fmla="*/ 386 w 476"/>
                <a:gd name="T13" fmla="*/ 272 h 567"/>
                <a:gd name="T14" fmla="*/ 295 w 476"/>
                <a:gd name="T15" fmla="*/ 317 h 567"/>
                <a:gd name="T16" fmla="*/ 250 w 476"/>
                <a:gd name="T17" fmla="*/ 385 h 567"/>
                <a:gd name="T18" fmla="*/ 250 w 476"/>
                <a:gd name="T19" fmla="*/ 431 h 567"/>
                <a:gd name="T20" fmla="*/ 227 w 476"/>
                <a:gd name="T21" fmla="*/ 476 h 567"/>
                <a:gd name="T22" fmla="*/ 159 w 476"/>
                <a:gd name="T23" fmla="*/ 499 h 567"/>
                <a:gd name="T24" fmla="*/ 136 w 476"/>
                <a:gd name="T25" fmla="*/ 476 h 567"/>
                <a:gd name="T26" fmla="*/ 91 w 476"/>
                <a:gd name="T27" fmla="*/ 499 h 567"/>
                <a:gd name="T28" fmla="*/ 68 w 476"/>
                <a:gd name="T29" fmla="*/ 521 h 567"/>
                <a:gd name="T30" fmla="*/ 23 w 476"/>
                <a:gd name="T31" fmla="*/ 567 h 567"/>
                <a:gd name="T32" fmla="*/ 0 w 476"/>
                <a:gd name="T33" fmla="*/ 521 h 567"/>
                <a:gd name="T34" fmla="*/ 23 w 476"/>
                <a:gd name="T35" fmla="*/ 521 h 567"/>
                <a:gd name="T36" fmla="*/ 23 w 476"/>
                <a:gd name="T37" fmla="*/ 499 h 567"/>
                <a:gd name="T38" fmla="*/ 45 w 476"/>
                <a:gd name="T39" fmla="*/ 453 h 567"/>
                <a:gd name="T40" fmla="*/ 45 w 476"/>
                <a:gd name="T41" fmla="*/ 431 h 567"/>
                <a:gd name="T42" fmla="*/ 68 w 476"/>
                <a:gd name="T43" fmla="*/ 408 h 567"/>
                <a:gd name="T44" fmla="*/ 68 w 476"/>
                <a:gd name="T45" fmla="*/ 385 h 567"/>
                <a:gd name="T46" fmla="*/ 45 w 476"/>
                <a:gd name="T47" fmla="*/ 385 h 567"/>
                <a:gd name="T48" fmla="*/ 68 w 476"/>
                <a:gd name="T49" fmla="*/ 363 h 567"/>
                <a:gd name="T50" fmla="*/ 91 w 476"/>
                <a:gd name="T51" fmla="*/ 363 h 567"/>
                <a:gd name="T52" fmla="*/ 91 w 476"/>
                <a:gd name="T53" fmla="*/ 340 h 567"/>
                <a:gd name="T54" fmla="*/ 136 w 476"/>
                <a:gd name="T55" fmla="*/ 317 h 567"/>
                <a:gd name="T56" fmla="*/ 182 w 476"/>
                <a:gd name="T57" fmla="*/ 295 h 567"/>
                <a:gd name="T58" fmla="*/ 182 w 476"/>
                <a:gd name="T59" fmla="*/ 272 h 567"/>
                <a:gd name="T60" fmla="*/ 182 w 476"/>
                <a:gd name="T61" fmla="*/ 249 h 567"/>
                <a:gd name="T62" fmla="*/ 136 w 476"/>
                <a:gd name="T63" fmla="*/ 204 h 567"/>
                <a:gd name="T64" fmla="*/ 114 w 476"/>
                <a:gd name="T65" fmla="*/ 227 h 567"/>
                <a:gd name="T66" fmla="*/ 91 w 476"/>
                <a:gd name="T67" fmla="*/ 227 h 567"/>
                <a:gd name="T68" fmla="*/ 136 w 476"/>
                <a:gd name="T69" fmla="*/ 181 h 567"/>
                <a:gd name="T70" fmla="*/ 136 w 476"/>
                <a:gd name="T71" fmla="*/ 136 h 567"/>
                <a:gd name="T72" fmla="*/ 114 w 476"/>
                <a:gd name="T73" fmla="*/ 68 h 567"/>
                <a:gd name="T74" fmla="*/ 91 w 476"/>
                <a:gd name="T75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476" h="567">
                  <a:moveTo>
                    <a:pt x="91" y="0"/>
                  </a:moveTo>
                  <a:lnTo>
                    <a:pt x="227" y="159"/>
                  </a:lnTo>
                  <a:lnTo>
                    <a:pt x="386" y="159"/>
                  </a:lnTo>
                  <a:lnTo>
                    <a:pt x="431" y="249"/>
                  </a:lnTo>
                  <a:lnTo>
                    <a:pt x="476" y="295"/>
                  </a:lnTo>
                  <a:lnTo>
                    <a:pt x="408" y="295"/>
                  </a:lnTo>
                  <a:lnTo>
                    <a:pt x="386" y="272"/>
                  </a:lnTo>
                  <a:lnTo>
                    <a:pt x="295" y="317"/>
                  </a:lnTo>
                  <a:lnTo>
                    <a:pt x="250" y="385"/>
                  </a:lnTo>
                  <a:lnTo>
                    <a:pt x="250" y="431"/>
                  </a:lnTo>
                  <a:lnTo>
                    <a:pt x="227" y="476"/>
                  </a:lnTo>
                  <a:lnTo>
                    <a:pt x="159" y="499"/>
                  </a:lnTo>
                  <a:lnTo>
                    <a:pt x="136" y="476"/>
                  </a:lnTo>
                  <a:lnTo>
                    <a:pt x="91" y="499"/>
                  </a:lnTo>
                  <a:lnTo>
                    <a:pt x="68" y="521"/>
                  </a:lnTo>
                  <a:lnTo>
                    <a:pt x="23" y="567"/>
                  </a:lnTo>
                  <a:lnTo>
                    <a:pt x="0" y="521"/>
                  </a:lnTo>
                  <a:lnTo>
                    <a:pt x="23" y="521"/>
                  </a:lnTo>
                  <a:lnTo>
                    <a:pt x="23" y="499"/>
                  </a:lnTo>
                  <a:lnTo>
                    <a:pt x="45" y="453"/>
                  </a:lnTo>
                  <a:lnTo>
                    <a:pt x="45" y="431"/>
                  </a:lnTo>
                  <a:lnTo>
                    <a:pt x="68" y="408"/>
                  </a:lnTo>
                  <a:lnTo>
                    <a:pt x="68" y="385"/>
                  </a:lnTo>
                  <a:lnTo>
                    <a:pt x="45" y="385"/>
                  </a:lnTo>
                  <a:lnTo>
                    <a:pt x="68" y="363"/>
                  </a:lnTo>
                  <a:lnTo>
                    <a:pt x="91" y="363"/>
                  </a:lnTo>
                  <a:lnTo>
                    <a:pt x="91" y="340"/>
                  </a:lnTo>
                  <a:lnTo>
                    <a:pt x="136" y="317"/>
                  </a:lnTo>
                  <a:lnTo>
                    <a:pt x="182" y="295"/>
                  </a:lnTo>
                  <a:lnTo>
                    <a:pt x="182" y="272"/>
                  </a:lnTo>
                  <a:lnTo>
                    <a:pt x="182" y="249"/>
                  </a:lnTo>
                  <a:lnTo>
                    <a:pt x="136" y="204"/>
                  </a:lnTo>
                  <a:lnTo>
                    <a:pt x="114" y="227"/>
                  </a:lnTo>
                  <a:lnTo>
                    <a:pt x="91" y="227"/>
                  </a:lnTo>
                  <a:lnTo>
                    <a:pt x="136" y="181"/>
                  </a:lnTo>
                  <a:lnTo>
                    <a:pt x="136" y="136"/>
                  </a:lnTo>
                  <a:lnTo>
                    <a:pt x="114" y="68"/>
                  </a:lnTo>
                  <a:lnTo>
                    <a:pt x="91" y="0"/>
                  </a:lnTo>
                  <a:close/>
                </a:path>
              </a:pathLst>
            </a:custGeom>
            <a:grp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95" name="Freeform 151"/>
            <p:cNvSpPr>
              <a:spLocks/>
            </p:cNvSpPr>
            <p:nvPr/>
          </p:nvSpPr>
          <p:spPr bwMode="auto">
            <a:xfrm>
              <a:off x="5301409" y="4887667"/>
              <a:ext cx="451320" cy="326334"/>
            </a:xfrm>
            <a:custGeom>
              <a:avLst/>
              <a:gdLst>
                <a:gd name="T0" fmla="*/ 0 w 408"/>
                <a:gd name="T1" fmla="*/ 91 h 295"/>
                <a:gd name="T2" fmla="*/ 0 w 408"/>
                <a:gd name="T3" fmla="*/ 137 h 295"/>
                <a:gd name="T4" fmla="*/ 68 w 408"/>
                <a:gd name="T5" fmla="*/ 182 h 295"/>
                <a:gd name="T6" fmla="*/ 91 w 408"/>
                <a:gd name="T7" fmla="*/ 159 h 295"/>
                <a:gd name="T8" fmla="*/ 159 w 408"/>
                <a:gd name="T9" fmla="*/ 205 h 295"/>
                <a:gd name="T10" fmla="*/ 227 w 408"/>
                <a:gd name="T11" fmla="*/ 205 h 295"/>
                <a:gd name="T12" fmla="*/ 295 w 408"/>
                <a:gd name="T13" fmla="*/ 250 h 295"/>
                <a:gd name="T14" fmla="*/ 363 w 408"/>
                <a:gd name="T15" fmla="*/ 250 h 295"/>
                <a:gd name="T16" fmla="*/ 386 w 408"/>
                <a:gd name="T17" fmla="*/ 273 h 295"/>
                <a:gd name="T18" fmla="*/ 408 w 408"/>
                <a:gd name="T19" fmla="*/ 295 h 295"/>
                <a:gd name="T20" fmla="*/ 408 w 408"/>
                <a:gd name="T21" fmla="*/ 250 h 295"/>
                <a:gd name="T22" fmla="*/ 363 w 408"/>
                <a:gd name="T23" fmla="*/ 114 h 295"/>
                <a:gd name="T24" fmla="*/ 363 w 408"/>
                <a:gd name="T25" fmla="*/ 69 h 295"/>
                <a:gd name="T26" fmla="*/ 295 w 408"/>
                <a:gd name="T27" fmla="*/ 69 h 295"/>
                <a:gd name="T28" fmla="*/ 181 w 408"/>
                <a:gd name="T29" fmla="*/ 0 h 295"/>
                <a:gd name="T30" fmla="*/ 136 w 408"/>
                <a:gd name="T31" fmla="*/ 46 h 295"/>
                <a:gd name="T32" fmla="*/ 45 w 408"/>
                <a:gd name="T33" fmla="*/ 69 h 295"/>
                <a:gd name="T34" fmla="*/ 0 w 408"/>
                <a:gd name="T35" fmla="*/ 91 h 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08" h="295">
                  <a:moveTo>
                    <a:pt x="0" y="91"/>
                  </a:moveTo>
                  <a:lnTo>
                    <a:pt x="0" y="137"/>
                  </a:lnTo>
                  <a:lnTo>
                    <a:pt x="68" y="182"/>
                  </a:lnTo>
                  <a:lnTo>
                    <a:pt x="91" y="159"/>
                  </a:lnTo>
                  <a:lnTo>
                    <a:pt x="159" y="205"/>
                  </a:lnTo>
                  <a:lnTo>
                    <a:pt x="227" y="205"/>
                  </a:lnTo>
                  <a:lnTo>
                    <a:pt x="295" y="250"/>
                  </a:lnTo>
                  <a:lnTo>
                    <a:pt x="363" y="250"/>
                  </a:lnTo>
                  <a:lnTo>
                    <a:pt x="386" y="273"/>
                  </a:lnTo>
                  <a:lnTo>
                    <a:pt x="408" y="295"/>
                  </a:lnTo>
                  <a:lnTo>
                    <a:pt x="408" y="250"/>
                  </a:lnTo>
                  <a:lnTo>
                    <a:pt x="363" y="114"/>
                  </a:lnTo>
                  <a:lnTo>
                    <a:pt x="363" y="69"/>
                  </a:lnTo>
                  <a:lnTo>
                    <a:pt x="295" y="69"/>
                  </a:lnTo>
                  <a:lnTo>
                    <a:pt x="181" y="0"/>
                  </a:lnTo>
                  <a:lnTo>
                    <a:pt x="136" y="46"/>
                  </a:lnTo>
                  <a:lnTo>
                    <a:pt x="45" y="69"/>
                  </a:lnTo>
                  <a:lnTo>
                    <a:pt x="0" y="91"/>
                  </a:lnTo>
                  <a:close/>
                </a:path>
              </a:pathLst>
            </a:custGeom>
            <a:grp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96" name="Freeform 152"/>
            <p:cNvSpPr>
              <a:spLocks/>
            </p:cNvSpPr>
            <p:nvPr/>
          </p:nvSpPr>
          <p:spPr bwMode="auto">
            <a:xfrm>
              <a:off x="5376629" y="5063556"/>
              <a:ext cx="376100" cy="251111"/>
            </a:xfrm>
            <a:custGeom>
              <a:avLst/>
              <a:gdLst>
                <a:gd name="T0" fmla="*/ 295 w 340"/>
                <a:gd name="T1" fmla="*/ 182 h 227"/>
                <a:gd name="T2" fmla="*/ 340 w 340"/>
                <a:gd name="T3" fmla="*/ 136 h 227"/>
                <a:gd name="T4" fmla="*/ 295 w 340"/>
                <a:gd name="T5" fmla="*/ 91 h 227"/>
                <a:gd name="T6" fmla="*/ 227 w 340"/>
                <a:gd name="T7" fmla="*/ 91 h 227"/>
                <a:gd name="T8" fmla="*/ 159 w 340"/>
                <a:gd name="T9" fmla="*/ 46 h 227"/>
                <a:gd name="T10" fmla="*/ 91 w 340"/>
                <a:gd name="T11" fmla="*/ 46 h 227"/>
                <a:gd name="T12" fmla="*/ 23 w 340"/>
                <a:gd name="T13" fmla="*/ 0 h 227"/>
                <a:gd name="T14" fmla="*/ 0 w 340"/>
                <a:gd name="T15" fmla="*/ 23 h 227"/>
                <a:gd name="T16" fmla="*/ 23 w 340"/>
                <a:gd name="T17" fmla="*/ 46 h 227"/>
                <a:gd name="T18" fmla="*/ 23 w 340"/>
                <a:gd name="T19" fmla="*/ 91 h 227"/>
                <a:gd name="T20" fmla="*/ 45 w 340"/>
                <a:gd name="T21" fmla="*/ 114 h 227"/>
                <a:gd name="T22" fmla="*/ 113 w 340"/>
                <a:gd name="T23" fmla="*/ 159 h 227"/>
                <a:gd name="T24" fmla="*/ 136 w 340"/>
                <a:gd name="T25" fmla="*/ 204 h 227"/>
                <a:gd name="T26" fmla="*/ 159 w 340"/>
                <a:gd name="T27" fmla="*/ 159 h 227"/>
                <a:gd name="T28" fmla="*/ 204 w 340"/>
                <a:gd name="T29" fmla="*/ 159 h 227"/>
                <a:gd name="T30" fmla="*/ 227 w 340"/>
                <a:gd name="T31" fmla="*/ 204 h 227"/>
                <a:gd name="T32" fmla="*/ 272 w 340"/>
                <a:gd name="T33" fmla="*/ 227 h 227"/>
                <a:gd name="T34" fmla="*/ 249 w 340"/>
                <a:gd name="T35" fmla="*/ 204 h 227"/>
                <a:gd name="T36" fmla="*/ 272 w 340"/>
                <a:gd name="T37" fmla="*/ 159 h 227"/>
                <a:gd name="T38" fmla="*/ 295 w 340"/>
                <a:gd name="T39" fmla="*/ 182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40" h="227">
                  <a:moveTo>
                    <a:pt x="295" y="182"/>
                  </a:moveTo>
                  <a:lnTo>
                    <a:pt x="340" y="136"/>
                  </a:lnTo>
                  <a:lnTo>
                    <a:pt x="295" y="91"/>
                  </a:lnTo>
                  <a:lnTo>
                    <a:pt x="227" y="91"/>
                  </a:lnTo>
                  <a:lnTo>
                    <a:pt x="159" y="46"/>
                  </a:lnTo>
                  <a:lnTo>
                    <a:pt x="91" y="46"/>
                  </a:lnTo>
                  <a:lnTo>
                    <a:pt x="23" y="0"/>
                  </a:lnTo>
                  <a:lnTo>
                    <a:pt x="0" y="23"/>
                  </a:lnTo>
                  <a:lnTo>
                    <a:pt x="23" y="46"/>
                  </a:lnTo>
                  <a:lnTo>
                    <a:pt x="23" y="91"/>
                  </a:lnTo>
                  <a:lnTo>
                    <a:pt x="45" y="114"/>
                  </a:lnTo>
                  <a:lnTo>
                    <a:pt x="113" y="159"/>
                  </a:lnTo>
                  <a:lnTo>
                    <a:pt x="136" y="204"/>
                  </a:lnTo>
                  <a:lnTo>
                    <a:pt x="159" y="159"/>
                  </a:lnTo>
                  <a:lnTo>
                    <a:pt x="204" y="159"/>
                  </a:lnTo>
                  <a:lnTo>
                    <a:pt x="227" y="204"/>
                  </a:lnTo>
                  <a:lnTo>
                    <a:pt x="272" y="227"/>
                  </a:lnTo>
                  <a:lnTo>
                    <a:pt x="249" y="204"/>
                  </a:lnTo>
                  <a:lnTo>
                    <a:pt x="272" y="159"/>
                  </a:lnTo>
                  <a:lnTo>
                    <a:pt x="295" y="182"/>
                  </a:lnTo>
                  <a:close/>
                </a:path>
              </a:pathLst>
            </a:custGeom>
            <a:grp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97" name="Freeform 153"/>
            <p:cNvSpPr>
              <a:spLocks/>
            </p:cNvSpPr>
            <p:nvPr/>
          </p:nvSpPr>
          <p:spPr bwMode="auto">
            <a:xfrm>
              <a:off x="5301409" y="5189664"/>
              <a:ext cx="376100" cy="300891"/>
            </a:xfrm>
            <a:custGeom>
              <a:avLst/>
              <a:gdLst>
                <a:gd name="T0" fmla="*/ 340 w 340"/>
                <a:gd name="T1" fmla="*/ 113 h 272"/>
                <a:gd name="T2" fmla="*/ 295 w 340"/>
                <a:gd name="T3" fmla="*/ 90 h 272"/>
                <a:gd name="T4" fmla="*/ 272 w 340"/>
                <a:gd name="T5" fmla="*/ 45 h 272"/>
                <a:gd name="T6" fmla="*/ 227 w 340"/>
                <a:gd name="T7" fmla="*/ 45 h 272"/>
                <a:gd name="T8" fmla="*/ 204 w 340"/>
                <a:gd name="T9" fmla="*/ 90 h 272"/>
                <a:gd name="T10" fmla="*/ 181 w 340"/>
                <a:gd name="T11" fmla="*/ 45 h 272"/>
                <a:gd name="T12" fmla="*/ 113 w 340"/>
                <a:gd name="T13" fmla="*/ 0 h 272"/>
                <a:gd name="T14" fmla="*/ 113 w 340"/>
                <a:gd name="T15" fmla="*/ 68 h 272"/>
                <a:gd name="T16" fmla="*/ 0 w 340"/>
                <a:gd name="T17" fmla="*/ 68 h 272"/>
                <a:gd name="T18" fmla="*/ 0 w 340"/>
                <a:gd name="T19" fmla="*/ 90 h 272"/>
                <a:gd name="T20" fmla="*/ 23 w 340"/>
                <a:gd name="T21" fmla="*/ 113 h 272"/>
                <a:gd name="T22" fmla="*/ 0 w 340"/>
                <a:gd name="T23" fmla="*/ 181 h 272"/>
                <a:gd name="T24" fmla="*/ 45 w 340"/>
                <a:gd name="T25" fmla="*/ 226 h 272"/>
                <a:gd name="T26" fmla="*/ 68 w 340"/>
                <a:gd name="T27" fmla="*/ 181 h 272"/>
                <a:gd name="T28" fmla="*/ 136 w 340"/>
                <a:gd name="T29" fmla="*/ 158 h 272"/>
                <a:gd name="T30" fmla="*/ 204 w 340"/>
                <a:gd name="T31" fmla="*/ 181 h 272"/>
                <a:gd name="T32" fmla="*/ 227 w 340"/>
                <a:gd name="T33" fmla="*/ 204 h 272"/>
                <a:gd name="T34" fmla="*/ 227 w 340"/>
                <a:gd name="T35" fmla="*/ 249 h 272"/>
                <a:gd name="T36" fmla="*/ 249 w 340"/>
                <a:gd name="T37" fmla="*/ 272 h 272"/>
                <a:gd name="T38" fmla="*/ 249 w 340"/>
                <a:gd name="T39" fmla="*/ 249 h 272"/>
                <a:gd name="T40" fmla="*/ 272 w 340"/>
                <a:gd name="T41" fmla="*/ 249 h 272"/>
                <a:gd name="T42" fmla="*/ 295 w 340"/>
                <a:gd name="T43" fmla="*/ 249 h 272"/>
                <a:gd name="T44" fmla="*/ 249 w 340"/>
                <a:gd name="T45" fmla="*/ 204 h 272"/>
                <a:gd name="T46" fmla="*/ 249 w 340"/>
                <a:gd name="T47" fmla="*/ 136 h 272"/>
                <a:gd name="T48" fmla="*/ 272 w 340"/>
                <a:gd name="T49" fmla="*/ 136 h 272"/>
                <a:gd name="T50" fmla="*/ 340 w 340"/>
                <a:gd name="T51" fmla="*/ 113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40" h="272">
                  <a:moveTo>
                    <a:pt x="340" y="113"/>
                  </a:moveTo>
                  <a:lnTo>
                    <a:pt x="295" y="90"/>
                  </a:lnTo>
                  <a:lnTo>
                    <a:pt x="272" y="45"/>
                  </a:lnTo>
                  <a:lnTo>
                    <a:pt x="227" y="45"/>
                  </a:lnTo>
                  <a:lnTo>
                    <a:pt x="204" y="90"/>
                  </a:lnTo>
                  <a:lnTo>
                    <a:pt x="181" y="45"/>
                  </a:lnTo>
                  <a:lnTo>
                    <a:pt x="113" y="0"/>
                  </a:lnTo>
                  <a:lnTo>
                    <a:pt x="113" y="68"/>
                  </a:lnTo>
                  <a:lnTo>
                    <a:pt x="0" y="68"/>
                  </a:lnTo>
                  <a:lnTo>
                    <a:pt x="0" y="90"/>
                  </a:lnTo>
                  <a:lnTo>
                    <a:pt x="23" y="113"/>
                  </a:lnTo>
                  <a:lnTo>
                    <a:pt x="0" y="181"/>
                  </a:lnTo>
                  <a:lnTo>
                    <a:pt x="45" y="226"/>
                  </a:lnTo>
                  <a:lnTo>
                    <a:pt x="68" y="181"/>
                  </a:lnTo>
                  <a:lnTo>
                    <a:pt x="136" y="158"/>
                  </a:lnTo>
                  <a:lnTo>
                    <a:pt x="204" y="181"/>
                  </a:lnTo>
                  <a:lnTo>
                    <a:pt x="227" y="204"/>
                  </a:lnTo>
                  <a:lnTo>
                    <a:pt x="227" y="249"/>
                  </a:lnTo>
                  <a:lnTo>
                    <a:pt x="249" y="272"/>
                  </a:lnTo>
                  <a:lnTo>
                    <a:pt x="249" y="249"/>
                  </a:lnTo>
                  <a:lnTo>
                    <a:pt x="272" y="249"/>
                  </a:lnTo>
                  <a:lnTo>
                    <a:pt x="295" y="249"/>
                  </a:lnTo>
                  <a:lnTo>
                    <a:pt x="249" y="204"/>
                  </a:lnTo>
                  <a:lnTo>
                    <a:pt x="249" y="136"/>
                  </a:lnTo>
                  <a:lnTo>
                    <a:pt x="272" y="136"/>
                  </a:lnTo>
                  <a:lnTo>
                    <a:pt x="340" y="113"/>
                  </a:lnTo>
                  <a:close/>
                </a:path>
              </a:pathLst>
            </a:custGeom>
            <a:grp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9" name="グループ化 8"/>
          <p:cNvGrpSpPr/>
          <p:nvPr/>
        </p:nvGrpSpPr>
        <p:grpSpPr>
          <a:xfrm>
            <a:off x="3946341" y="4060216"/>
            <a:ext cx="1480065" cy="1606229"/>
            <a:chOff x="3946341" y="4060216"/>
            <a:chExt cx="1480065" cy="1606229"/>
          </a:xfrm>
          <a:solidFill>
            <a:srgbClr val="00B0F0"/>
          </a:solidFill>
        </p:grpSpPr>
        <p:sp>
          <p:nvSpPr>
            <p:cNvPr id="6273" name="Freeform 129"/>
            <p:cNvSpPr>
              <a:spLocks/>
            </p:cNvSpPr>
            <p:nvPr/>
          </p:nvSpPr>
          <p:spPr bwMode="auto">
            <a:xfrm>
              <a:off x="4598986" y="4311327"/>
              <a:ext cx="425878" cy="350671"/>
            </a:xfrm>
            <a:custGeom>
              <a:avLst/>
              <a:gdLst>
                <a:gd name="T0" fmla="*/ 159 w 385"/>
                <a:gd name="T1" fmla="*/ 0 h 317"/>
                <a:gd name="T2" fmla="*/ 113 w 385"/>
                <a:gd name="T3" fmla="*/ 45 h 317"/>
                <a:gd name="T4" fmla="*/ 136 w 385"/>
                <a:gd name="T5" fmla="*/ 113 h 317"/>
                <a:gd name="T6" fmla="*/ 249 w 385"/>
                <a:gd name="T7" fmla="*/ 136 h 317"/>
                <a:gd name="T8" fmla="*/ 272 w 385"/>
                <a:gd name="T9" fmla="*/ 68 h 317"/>
                <a:gd name="T10" fmla="*/ 385 w 385"/>
                <a:gd name="T11" fmla="*/ 68 h 317"/>
                <a:gd name="T12" fmla="*/ 385 w 385"/>
                <a:gd name="T13" fmla="*/ 181 h 317"/>
                <a:gd name="T14" fmla="*/ 363 w 385"/>
                <a:gd name="T15" fmla="*/ 249 h 317"/>
                <a:gd name="T16" fmla="*/ 272 w 385"/>
                <a:gd name="T17" fmla="*/ 317 h 317"/>
                <a:gd name="T18" fmla="*/ 204 w 385"/>
                <a:gd name="T19" fmla="*/ 272 h 317"/>
                <a:gd name="T20" fmla="*/ 136 w 385"/>
                <a:gd name="T21" fmla="*/ 272 h 317"/>
                <a:gd name="T22" fmla="*/ 68 w 385"/>
                <a:gd name="T23" fmla="*/ 295 h 317"/>
                <a:gd name="T24" fmla="*/ 0 w 385"/>
                <a:gd name="T25" fmla="*/ 249 h 317"/>
                <a:gd name="T26" fmla="*/ 23 w 385"/>
                <a:gd name="T27" fmla="*/ 136 h 317"/>
                <a:gd name="T28" fmla="*/ 68 w 385"/>
                <a:gd name="T29" fmla="*/ 45 h 317"/>
                <a:gd name="T30" fmla="*/ 113 w 385"/>
                <a:gd name="T31" fmla="*/ 0 h 317"/>
                <a:gd name="T32" fmla="*/ 159 w 385"/>
                <a:gd name="T33" fmla="*/ 0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85" h="317">
                  <a:moveTo>
                    <a:pt x="159" y="0"/>
                  </a:moveTo>
                  <a:lnTo>
                    <a:pt x="113" y="45"/>
                  </a:lnTo>
                  <a:lnTo>
                    <a:pt x="136" y="113"/>
                  </a:lnTo>
                  <a:lnTo>
                    <a:pt x="249" y="136"/>
                  </a:lnTo>
                  <a:lnTo>
                    <a:pt x="272" y="68"/>
                  </a:lnTo>
                  <a:lnTo>
                    <a:pt x="385" y="68"/>
                  </a:lnTo>
                  <a:lnTo>
                    <a:pt x="385" y="181"/>
                  </a:lnTo>
                  <a:lnTo>
                    <a:pt x="363" y="249"/>
                  </a:lnTo>
                  <a:lnTo>
                    <a:pt x="272" y="317"/>
                  </a:lnTo>
                  <a:lnTo>
                    <a:pt x="204" y="272"/>
                  </a:lnTo>
                  <a:lnTo>
                    <a:pt x="136" y="272"/>
                  </a:lnTo>
                  <a:lnTo>
                    <a:pt x="68" y="295"/>
                  </a:lnTo>
                  <a:lnTo>
                    <a:pt x="0" y="249"/>
                  </a:lnTo>
                  <a:lnTo>
                    <a:pt x="23" y="136"/>
                  </a:lnTo>
                  <a:lnTo>
                    <a:pt x="68" y="45"/>
                  </a:lnTo>
                  <a:lnTo>
                    <a:pt x="113" y="0"/>
                  </a:lnTo>
                  <a:lnTo>
                    <a:pt x="159" y="0"/>
                  </a:lnTo>
                  <a:close/>
                </a:path>
              </a:pathLst>
            </a:custGeom>
            <a:grp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80" name="Freeform 136"/>
            <p:cNvSpPr>
              <a:spLocks/>
            </p:cNvSpPr>
            <p:nvPr/>
          </p:nvSpPr>
          <p:spPr bwMode="auto">
            <a:xfrm>
              <a:off x="4347884" y="4060216"/>
              <a:ext cx="601761" cy="677005"/>
            </a:xfrm>
            <a:custGeom>
              <a:avLst/>
              <a:gdLst>
                <a:gd name="T0" fmla="*/ 386 w 544"/>
                <a:gd name="T1" fmla="*/ 227 h 612"/>
                <a:gd name="T2" fmla="*/ 340 w 544"/>
                <a:gd name="T3" fmla="*/ 227 h 612"/>
                <a:gd name="T4" fmla="*/ 295 w 544"/>
                <a:gd name="T5" fmla="*/ 272 h 612"/>
                <a:gd name="T6" fmla="*/ 250 w 544"/>
                <a:gd name="T7" fmla="*/ 363 h 612"/>
                <a:gd name="T8" fmla="*/ 227 w 544"/>
                <a:gd name="T9" fmla="*/ 476 h 612"/>
                <a:gd name="T10" fmla="*/ 204 w 544"/>
                <a:gd name="T11" fmla="*/ 522 h 612"/>
                <a:gd name="T12" fmla="*/ 227 w 544"/>
                <a:gd name="T13" fmla="*/ 544 h 612"/>
                <a:gd name="T14" fmla="*/ 159 w 544"/>
                <a:gd name="T15" fmla="*/ 612 h 612"/>
                <a:gd name="T16" fmla="*/ 114 w 544"/>
                <a:gd name="T17" fmla="*/ 612 h 612"/>
                <a:gd name="T18" fmla="*/ 114 w 544"/>
                <a:gd name="T19" fmla="*/ 567 h 612"/>
                <a:gd name="T20" fmla="*/ 45 w 544"/>
                <a:gd name="T21" fmla="*/ 544 h 612"/>
                <a:gd name="T22" fmla="*/ 0 w 544"/>
                <a:gd name="T23" fmla="*/ 476 h 612"/>
                <a:gd name="T24" fmla="*/ 23 w 544"/>
                <a:gd name="T25" fmla="*/ 454 h 612"/>
                <a:gd name="T26" fmla="*/ 68 w 544"/>
                <a:gd name="T27" fmla="*/ 454 h 612"/>
                <a:gd name="T28" fmla="*/ 159 w 544"/>
                <a:gd name="T29" fmla="*/ 386 h 612"/>
                <a:gd name="T30" fmla="*/ 250 w 544"/>
                <a:gd name="T31" fmla="*/ 295 h 612"/>
                <a:gd name="T32" fmla="*/ 272 w 544"/>
                <a:gd name="T33" fmla="*/ 227 h 612"/>
                <a:gd name="T34" fmla="*/ 295 w 544"/>
                <a:gd name="T35" fmla="*/ 204 h 612"/>
                <a:gd name="T36" fmla="*/ 272 w 544"/>
                <a:gd name="T37" fmla="*/ 181 h 612"/>
                <a:gd name="T38" fmla="*/ 295 w 544"/>
                <a:gd name="T39" fmla="*/ 136 h 612"/>
                <a:gd name="T40" fmla="*/ 272 w 544"/>
                <a:gd name="T41" fmla="*/ 113 h 612"/>
                <a:gd name="T42" fmla="*/ 295 w 544"/>
                <a:gd name="T43" fmla="*/ 68 h 612"/>
                <a:gd name="T44" fmla="*/ 318 w 544"/>
                <a:gd name="T45" fmla="*/ 45 h 612"/>
                <a:gd name="T46" fmla="*/ 363 w 544"/>
                <a:gd name="T47" fmla="*/ 23 h 612"/>
                <a:gd name="T48" fmla="*/ 386 w 544"/>
                <a:gd name="T49" fmla="*/ 45 h 612"/>
                <a:gd name="T50" fmla="*/ 454 w 544"/>
                <a:gd name="T51" fmla="*/ 23 h 612"/>
                <a:gd name="T52" fmla="*/ 544 w 544"/>
                <a:gd name="T53" fmla="*/ 0 h 612"/>
                <a:gd name="T54" fmla="*/ 544 w 544"/>
                <a:gd name="T55" fmla="*/ 45 h 612"/>
                <a:gd name="T56" fmla="*/ 499 w 544"/>
                <a:gd name="T57" fmla="*/ 45 h 612"/>
                <a:gd name="T58" fmla="*/ 476 w 544"/>
                <a:gd name="T59" fmla="*/ 68 h 612"/>
                <a:gd name="T60" fmla="*/ 476 w 544"/>
                <a:gd name="T61" fmla="*/ 113 h 612"/>
                <a:gd name="T62" fmla="*/ 431 w 544"/>
                <a:gd name="T63" fmla="*/ 91 h 612"/>
                <a:gd name="T64" fmla="*/ 386 w 544"/>
                <a:gd name="T65" fmla="*/ 136 h 612"/>
                <a:gd name="T66" fmla="*/ 363 w 544"/>
                <a:gd name="T67" fmla="*/ 113 h 612"/>
                <a:gd name="T68" fmla="*/ 318 w 544"/>
                <a:gd name="T69" fmla="*/ 136 h 612"/>
                <a:gd name="T70" fmla="*/ 340 w 544"/>
                <a:gd name="T71" fmla="*/ 159 h 612"/>
                <a:gd name="T72" fmla="*/ 318 w 544"/>
                <a:gd name="T73" fmla="*/ 181 h 612"/>
                <a:gd name="T74" fmla="*/ 340 w 544"/>
                <a:gd name="T75" fmla="*/ 181 h 612"/>
                <a:gd name="T76" fmla="*/ 363 w 544"/>
                <a:gd name="T77" fmla="*/ 204 h 612"/>
                <a:gd name="T78" fmla="*/ 386 w 544"/>
                <a:gd name="T79" fmla="*/ 204 h 612"/>
                <a:gd name="T80" fmla="*/ 386 w 544"/>
                <a:gd name="T81" fmla="*/ 227 h 6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44" h="612">
                  <a:moveTo>
                    <a:pt x="386" y="227"/>
                  </a:moveTo>
                  <a:lnTo>
                    <a:pt x="340" y="227"/>
                  </a:lnTo>
                  <a:lnTo>
                    <a:pt x="295" y="272"/>
                  </a:lnTo>
                  <a:lnTo>
                    <a:pt x="250" y="363"/>
                  </a:lnTo>
                  <a:lnTo>
                    <a:pt x="227" y="476"/>
                  </a:lnTo>
                  <a:lnTo>
                    <a:pt x="204" y="522"/>
                  </a:lnTo>
                  <a:lnTo>
                    <a:pt x="227" y="544"/>
                  </a:lnTo>
                  <a:lnTo>
                    <a:pt x="159" y="612"/>
                  </a:lnTo>
                  <a:lnTo>
                    <a:pt x="114" y="612"/>
                  </a:lnTo>
                  <a:lnTo>
                    <a:pt x="114" y="567"/>
                  </a:lnTo>
                  <a:lnTo>
                    <a:pt x="45" y="544"/>
                  </a:lnTo>
                  <a:lnTo>
                    <a:pt x="0" y="476"/>
                  </a:lnTo>
                  <a:lnTo>
                    <a:pt x="23" y="454"/>
                  </a:lnTo>
                  <a:lnTo>
                    <a:pt x="68" y="454"/>
                  </a:lnTo>
                  <a:lnTo>
                    <a:pt x="159" y="386"/>
                  </a:lnTo>
                  <a:lnTo>
                    <a:pt x="250" y="295"/>
                  </a:lnTo>
                  <a:lnTo>
                    <a:pt x="272" y="227"/>
                  </a:lnTo>
                  <a:lnTo>
                    <a:pt x="295" y="204"/>
                  </a:lnTo>
                  <a:lnTo>
                    <a:pt x="272" y="181"/>
                  </a:lnTo>
                  <a:lnTo>
                    <a:pt x="295" y="136"/>
                  </a:lnTo>
                  <a:lnTo>
                    <a:pt x="272" y="113"/>
                  </a:lnTo>
                  <a:lnTo>
                    <a:pt x="295" y="68"/>
                  </a:lnTo>
                  <a:lnTo>
                    <a:pt x="318" y="45"/>
                  </a:lnTo>
                  <a:lnTo>
                    <a:pt x="363" y="23"/>
                  </a:lnTo>
                  <a:lnTo>
                    <a:pt x="386" y="45"/>
                  </a:lnTo>
                  <a:lnTo>
                    <a:pt x="454" y="23"/>
                  </a:lnTo>
                  <a:lnTo>
                    <a:pt x="544" y="0"/>
                  </a:lnTo>
                  <a:lnTo>
                    <a:pt x="544" y="45"/>
                  </a:lnTo>
                  <a:lnTo>
                    <a:pt x="499" y="45"/>
                  </a:lnTo>
                  <a:lnTo>
                    <a:pt x="476" y="68"/>
                  </a:lnTo>
                  <a:lnTo>
                    <a:pt x="476" y="113"/>
                  </a:lnTo>
                  <a:lnTo>
                    <a:pt x="431" y="91"/>
                  </a:lnTo>
                  <a:lnTo>
                    <a:pt x="386" y="136"/>
                  </a:lnTo>
                  <a:lnTo>
                    <a:pt x="363" y="113"/>
                  </a:lnTo>
                  <a:lnTo>
                    <a:pt x="318" y="136"/>
                  </a:lnTo>
                  <a:lnTo>
                    <a:pt x="340" y="159"/>
                  </a:lnTo>
                  <a:lnTo>
                    <a:pt x="318" y="181"/>
                  </a:lnTo>
                  <a:lnTo>
                    <a:pt x="340" y="181"/>
                  </a:lnTo>
                  <a:lnTo>
                    <a:pt x="363" y="204"/>
                  </a:lnTo>
                  <a:lnTo>
                    <a:pt x="386" y="204"/>
                  </a:lnTo>
                  <a:lnTo>
                    <a:pt x="386" y="227"/>
                  </a:lnTo>
                  <a:close/>
                </a:path>
              </a:pathLst>
            </a:custGeom>
            <a:grp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98" name="Freeform 154"/>
            <p:cNvSpPr>
              <a:spLocks/>
            </p:cNvSpPr>
            <p:nvPr/>
          </p:nvSpPr>
          <p:spPr bwMode="auto">
            <a:xfrm>
              <a:off x="4648764" y="5114442"/>
              <a:ext cx="702423" cy="552003"/>
            </a:xfrm>
            <a:custGeom>
              <a:avLst/>
              <a:gdLst>
                <a:gd name="T0" fmla="*/ 635 w 635"/>
                <a:gd name="T1" fmla="*/ 294 h 499"/>
                <a:gd name="T2" fmla="*/ 590 w 635"/>
                <a:gd name="T3" fmla="*/ 249 h 499"/>
                <a:gd name="T4" fmla="*/ 613 w 635"/>
                <a:gd name="T5" fmla="*/ 181 h 499"/>
                <a:gd name="T6" fmla="*/ 590 w 635"/>
                <a:gd name="T7" fmla="*/ 158 h 499"/>
                <a:gd name="T8" fmla="*/ 545 w 635"/>
                <a:gd name="T9" fmla="*/ 181 h 499"/>
                <a:gd name="T10" fmla="*/ 522 w 635"/>
                <a:gd name="T11" fmla="*/ 181 h 499"/>
                <a:gd name="T12" fmla="*/ 477 w 635"/>
                <a:gd name="T13" fmla="*/ 113 h 499"/>
                <a:gd name="T14" fmla="*/ 431 w 635"/>
                <a:gd name="T15" fmla="*/ 136 h 499"/>
                <a:gd name="T16" fmla="*/ 431 w 635"/>
                <a:gd name="T17" fmla="*/ 204 h 499"/>
                <a:gd name="T18" fmla="*/ 409 w 635"/>
                <a:gd name="T19" fmla="*/ 226 h 499"/>
                <a:gd name="T20" fmla="*/ 386 w 635"/>
                <a:gd name="T21" fmla="*/ 204 h 499"/>
                <a:gd name="T22" fmla="*/ 386 w 635"/>
                <a:gd name="T23" fmla="*/ 158 h 499"/>
                <a:gd name="T24" fmla="*/ 340 w 635"/>
                <a:gd name="T25" fmla="*/ 136 h 499"/>
                <a:gd name="T26" fmla="*/ 386 w 635"/>
                <a:gd name="T27" fmla="*/ 68 h 499"/>
                <a:gd name="T28" fmla="*/ 363 w 635"/>
                <a:gd name="T29" fmla="*/ 0 h 499"/>
                <a:gd name="T30" fmla="*/ 318 w 635"/>
                <a:gd name="T31" fmla="*/ 22 h 499"/>
                <a:gd name="T32" fmla="*/ 318 w 635"/>
                <a:gd name="T33" fmla="*/ 90 h 499"/>
                <a:gd name="T34" fmla="*/ 159 w 635"/>
                <a:gd name="T35" fmla="*/ 136 h 499"/>
                <a:gd name="T36" fmla="*/ 159 w 635"/>
                <a:gd name="T37" fmla="*/ 181 h 499"/>
                <a:gd name="T38" fmla="*/ 91 w 635"/>
                <a:gd name="T39" fmla="*/ 226 h 499"/>
                <a:gd name="T40" fmla="*/ 68 w 635"/>
                <a:gd name="T41" fmla="*/ 272 h 499"/>
                <a:gd name="T42" fmla="*/ 23 w 635"/>
                <a:gd name="T43" fmla="*/ 272 h 499"/>
                <a:gd name="T44" fmla="*/ 0 w 635"/>
                <a:gd name="T45" fmla="*/ 340 h 499"/>
                <a:gd name="T46" fmla="*/ 114 w 635"/>
                <a:gd name="T47" fmla="*/ 385 h 499"/>
                <a:gd name="T48" fmla="*/ 159 w 635"/>
                <a:gd name="T49" fmla="*/ 385 h 499"/>
                <a:gd name="T50" fmla="*/ 250 w 635"/>
                <a:gd name="T51" fmla="*/ 430 h 499"/>
                <a:gd name="T52" fmla="*/ 295 w 635"/>
                <a:gd name="T53" fmla="*/ 362 h 499"/>
                <a:gd name="T54" fmla="*/ 340 w 635"/>
                <a:gd name="T55" fmla="*/ 317 h 499"/>
                <a:gd name="T56" fmla="*/ 409 w 635"/>
                <a:gd name="T57" fmla="*/ 294 h 499"/>
                <a:gd name="T58" fmla="*/ 454 w 635"/>
                <a:gd name="T59" fmla="*/ 249 h 499"/>
                <a:gd name="T60" fmla="*/ 545 w 635"/>
                <a:gd name="T61" fmla="*/ 272 h 499"/>
                <a:gd name="T62" fmla="*/ 567 w 635"/>
                <a:gd name="T63" fmla="*/ 294 h 499"/>
                <a:gd name="T64" fmla="*/ 545 w 635"/>
                <a:gd name="T65" fmla="*/ 317 h 499"/>
                <a:gd name="T66" fmla="*/ 499 w 635"/>
                <a:gd name="T67" fmla="*/ 317 h 499"/>
                <a:gd name="T68" fmla="*/ 499 w 635"/>
                <a:gd name="T69" fmla="*/ 340 h 499"/>
                <a:gd name="T70" fmla="*/ 477 w 635"/>
                <a:gd name="T71" fmla="*/ 385 h 499"/>
                <a:gd name="T72" fmla="*/ 454 w 635"/>
                <a:gd name="T73" fmla="*/ 453 h 499"/>
                <a:gd name="T74" fmla="*/ 477 w 635"/>
                <a:gd name="T75" fmla="*/ 499 h 499"/>
                <a:gd name="T76" fmla="*/ 545 w 635"/>
                <a:gd name="T77" fmla="*/ 476 h 499"/>
                <a:gd name="T78" fmla="*/ 590 w 635"/>
                <a:gd name="T79" fmla="*/ 408 h 499"/>
                <a:gd name="T80" fmla="*/ 635 w 635"/>
                <a:gd name="T81" fmla="*/ 385 h 499"/>
                <a:gd name="T82" fmla="*/ 613 w 635"/>
                <a:gd name="T83" fmla="*/ 340 h 499"/>
                <a:gd name="T84" fmla="*/ 613 w 635"/>
                <a:gd name="T85" fmla="*/ 317 h 499"/>
                <a:gd name="T86" fmla="*/ 635 w 635"/>
                <a:gd name="T87" fmla="*/ 294 h 4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635" h="499">
                  <a:moveTo>
                    <a:pt x="635" y="294"/>
                  </a:moveTo>
                  <a:lnTo>
                    <a:pt x="590" y="249"/>
                  </a:lnTo>
                  <a:lnTo>
                    <a:pt x="613" y="181"/>
                  </a:lnTo>
                  <a:lnTo>
                    <a:pt x="590" y="158"/>
                  </a:lnTo>
                  <a:lnTo>
                    <a:pt x="545" y="181"/>
                  </a:lnTo>
                  <a:lnTo>
                    <a:pt x="522" y="181"/>
                  </a:lnTo>
                  <a:lnTo>
                    <a:pt x="477" y="113"/>
                  </a:lnTo>
                  <a:lnTo>
                    <a:pt x="431" y="136"/>
                  </a:lnTo>
                  <a:lnTo>
                    <a:pt x="431" y="204"/>
                  </a:lnTo>
                  <a:lnTo>
                    <a:pt x="409" y="226"/>
                  </a:lnTo>
                  <a:lnTo>
                    <a:pt x="386" y="204"/>
                  </a:lnTo>
                  <a:lnTo>
                    <a:pt x="386" y="158"/>
                  </a:lnTo>
                  <a:lnTo>
                    <a:pt x="340" y="136"/>
                  </a:lnTo>
                  <a:lnTo>
                    <a:pt x="386" y="68"/>
                  </a:lnTo>
                  <a:lnTo>
                    <a:pt x="363" y="0"/>
                  </a:lnTo>
                  <a:lnTo>
                    <a:pt x="318" y="22"/>
                  </a:lnTo>
                  <a:lnTo>
                    <a:pt x="318" y="90"/>
                  </a:lnTo>
                  <a:lnTo>
                    <a:pt x="159" y="136"/>
                  </a:lnTo>
                  <a:lnTo>
                    <a:pt x="159" y="181"/>
                  </a:lnTo>
                  <a:lnTo>
                    <a:pt x="91" y="226"/>
                  </a:lnTo>
                  <a:lnTo>
                    <a:pt x="68" y="272"/>
                  </a:lnTo>
                  <a:lnTo>
                    <a:pt x="23" y="272"/>
                  </a:lnTo>
                  <a:lnTo>
                    <a:pt x="0" y="340"/>
                  </a:lnTo>
                  <a:lnTo>
                    <a:pt x="114" y="385"/>
                  </a:lnTo>
                  <a:lnTo>
                    <a:pt x="159" y="385"/>
                  </a:lnTo>
                  <a:lnTo>
                    <a:pt x="250" y="430"/>
                  </a:lnTo>
                  <a:lnTo>
                    <a:pt x="295" y="362"/>
                  </a:lnTo>
                  <a:lnTo>
                    <a:pt x="340" y="317"/>
                  </a:lnTo>
                  <a:lnTo>
                    <a:pt x="409" y="294"/>
                  </a:lnTo>
                  <a:lnTo>
                    <a:pt x="454" y="249"/>
                  </a:lnTo>
                  <a:lnTo>
                    <a:pt x="545" y="272"/>
                  </a:lnTo>
                  <a:lnTo>
                    <a:pt x="567" y="294"/>
                  </a:lnTo>
                  <a:lnTo>
                    <a:pt x="545" y="317"/>
                  </a:lnTo>
                  <a:lnTo>
                    <a:pt x="499" y="317"/>
                  </a:lnTo>
                  <a:lnTo>
                    <a:pt x="499" y="340"/>
                  </a:lnTo>
                  <a:lnTo>
                    <a:pt x="477" y="385"/>
                  </a:lnTo>
                  <a:lnTo>
                    <a:pt x="454" y="453"/>
                  </a:lnTo>
                  <a:lnTo>
                    <a:pt x="477" y="499"/>
                  </a:lnTo>
                  <a:lnTo>
                    <a:pt x="545" y="476"/>
                  </a:lnTo>
                  <a:lnTo>
                    <a:pt x="590" y="408"/>
                  </a:lnTo>
                  <a:lnTo>
                    <a:pt x="635" y="385"/>
                  </a:lnTo>
                  <a:lnTo>
                    <a:pt x="613" y="340"/>
                  </a:lnTo>
                  <a:lnTo>
                    <a:pt x="613" y="317"/>
                  </a:lnTo>
                  <a:lnTo>
                    <a:pt x="635" y="294"/>
                  </a:lnTo>
                  <a:close/>
                </a:path>
              </a:pathLst>
            </a:custGeom>
            <a:grp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99" name="Freeform 155"/>
            <p:cNvSpPr>
              <a:spLocks/>
            </p:cNvSpPr>
            <p:nvPr/>
          </p:nvSpPr>
          <p:spPr bwMode="auto">
            <a:xfrm>
              <a:off x="5024864" y="4963996"/>
              <a:ext cx="401542" cy="400451"/>
            </a:xfrm>
            <a:custGeom>
              <a:avLst/>
              <a:gdLst>
                <a:gd name="T0" fmla="*/ 23 w 363"/>
                <a:gd name="T1" fmla="*/ 136 h 362"/>
                <a:gd name="T2" fmla="*/ 46 w 363"/>
                <a:gd name="T3" fmla="*/ 204 h 362"/>
                <a:gd name="T4" fmla="*/ 0 w 363"/>
                <a:gd name="T5" fmla="*/ 272 h 362"/>
                <a:gd name="T6" fmla="*/ 46 w 363"/>
                <a:gd name="T7" fmla="*/ 294 h 362"/>
                <a:gd name="T8" fmla="*/ 46 w 363"/>
                <a:gd name="T9" fmla="*/ 340 h 362"/>
                <a:gd name="T10" fmla="*/ 69 w 363"/>
                <a:gd name="T11" fmla="*/ 362 h 362"/>
                <a:gd name="T12" fmla="*/ 91 w 363"/>
                <a:gd name="T13" fmla="*/ 340 h 362"/>
                <a:gd name="T14" fmla="*/ 91 w 363"/>
                <a:gd name="T15" fmla="*/ 272 h 362"/>
                <a:gd name="T16" fmla="*/ 137 w 363"/>
                <a:gd name="T17" fmla="*/ 249 h 362"/>
                <a:gd name="T18" fmla="*/ 182 w 363"/>
                <a:gd name="T19" fmla="*/ 317 h 362"/>
                <a:gd name="T20" fmla="*/ 205 w 363"/>
                <a:gd name="T21" fmla="*/ 317 h 362"/>
                <a:gd name="T22" fmla="*/ 250 w 363"/>
                <a:gd name="T23" fmla="*/ 294 h 362"/>
                <a:gd name="T24" fmla="*/ 250 w 363"/>
                <a:gd name="T25" fmla="*/ 272 h 362"/>
                <a:gd name="T26" fmla="*/ 363 w 363"/>
                <a:gd name="T27" fmla="*/ 272 h 362"/>
                <a:gd name="T28" fmla="*/ 363 w 363"/>
                <a:gd name="T29" fmla="*/ 204 h 362"/>
                <a:gd name="T30" fmla="*/ 341 w 363"/>
                <a:gd name="T31" fmla="*/ 181 h 362"/>
                <a:gd name="T32" fmla="*/ 341 w 363"/>
                <a:gd name="T33" fmla="*/ 136 h 362"/>
                <a:gd name="T34" fmla="*/ 318 w 363"/>
                <a:gd name="T35" fmla="*/ 113 h 362"/>
                <a:gd name="T36" fmla="*/ 250 w 363"/>
                <a:gd name="T37" fmla="*/ 68 h 362"/>
                <a:gd name="T38" fmla="*/ 114 w 363"/>
                <a:gd name="T39" fmla="*/ 0 h 362"/>
                <a:gd name="T40" fmla="*/ 91 w 363"/>
                <a:gd name="T41" fmla="*/ 45 h 362"/>
                <a:gd name="T42" fmla="*/ 69 w 363"/>
                <a:gd name="T43" fmla="*/ 22 h 362"/>
                <a:gd name="T44" fmla="*/ 23 w 363"/>
                <a:gd name="T45" fmla="*/ 68 h 362"/>
                <a:gd name="T46" fmla="*/ 23 w 363"/>
                <a:gd name="T47" fmla="*/ 136 h 3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63" h="362">
                  <a:moveTo>
                    <a:pt x="23" y="136"/>
                  </a:moveTo>
                  <a:lnTo>
                    <a:pt x="46" y="204"/>
                  </a:lnTo>
                  <a:lnTo>
                    <a:pt x="0" y="272"/>
                  </a:lnTo>
                  <a:lnTo>
                    <a:pt x="46" y="294"/>
                  </a:lnTo>
                  <a:lnTo>
                    <a:pt x="46" y="340"/>
                  </a:lnTo>
                  <a:lnTo>
                    <a:pt x="69" y="362"/>
                  </a:lnTo>
                  <a:lnTo>
                    <a:pt x="91" y="340"/>
                  </a:lnTo>
                  <a:lnTo>
                    <a:pt x="91" y="272"/>
                  </a:lnTo>
                  <a:lnTo>
                    <a:pt x="137" y="249"/>
                  </a:lnTo>
                  <a:lnTo>
                    <a:pt x="182" y="317"/>
                  </a:lnTo>
                  <a:lnTo>
                    <a:pt x="205" y="317"/>
                  </a:lnTo>
                  <a:lnTo>
                    <a:pt x="250" y="294"/>
                  </a:lnTo>
                  <a:lnTo>
                    <a:pt x="250" y="272"/>
                  </a:lnTo>
                  <a:lnTo>
                    <a:pt x="363" y="272"/>
                  </a:lnTo>
                  <a:lnTo>
                    <a:pt x="363" y="204"/>
                  </a:lnTo>
                  <a:lnTo>
                    <a:pt x="341" y="181"/>
                  </a:lnTo>
                  <a:lnTo>
                    <a:pt x="341" y="136"/>
                  </a:lnTo>
                  <a:lnTo>
                    <a:pt x="318" y="113"/>
                  </a:lnTo>
                  <a:lnTo>
                    <a:pt x="250" y="68"/>
                  </a:lnTo>
                  <a:lnTo>
                    <a:pt x="114" y="0"/>
                  </a:lnTo>
                  <a:lnTo>
                    <a:pt x="91" y="45"/>
                  </a:lnTo>
                  <a:lnTo>
                    <a:pt x="69" y="22"/>
                  </a:lnTo>
                  <a:lnTo>
                    <a:pt x="23" y="68"/>
                  </a:lnTo>
                  <a:lnTo>
                    <a:pt x="23" y="136"/>
                  </a:lnTo>
                  <a:close/>
                </a:path>
              </a:pathLst>
            </a:custGeom>
            <a:grp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00" name="Freeform 156"/>
            <p:cNvSpPr>
              <a:spLocks/>
            </p:cNvSpPr>
            <p:nvPr/>
          </p:nvSpPr>
          <p:spPr bwMode="auto">
            <a:xfrm>
              <a:off x="4723984" y="4436330"/>
              <a:ext cx="678087" cy="828557"/>
            </a:xfrm>
            <a:custGeom>
              <a:avLst/>
              <a:gdLst>
                <a:gd name="T0" fmla="*/ 91 w 613"/>
                <a:gd name="T1" fmla="*/ 749 h 749"/>
                <a:gd name="T2" fmla="*/ 250 w 613"/>
                <a:gd name="T3" fmla="*/ 703 h 749"/>
                <a:gd name="T4" fmla="*/ 250 w 613"/>
                <a:gd name="T5" fmla="*/ 635 h 749"/>
                <a:gd name="T6" fmla="*/ 295 w 613"/>
                <a:gd name="T7" fmla="*/ 613 h 749"/>
                <a:gd name="T8" fmla="*/ 295 w 613"/>
                <a:gd name="T9" fmla="*/ 545 h 749"/>
                <a:gd name="T10" fmla="*/ 341 w 613"/>
                <a:gd name="T11" fmla="*/ 499 h 749"/>
                <a:gd name="T12" fmla="*/ 363 w 613"/>
                <a:gd name="T13" fmla="*/ 522 h 749"/>
                <a:gd name="T14" fmla="*/ 386 w 613"/>
                <a:gd name="T15" fmla="*/ 477 h 749"/>
                <a:gd name="T16" fmla="*/ 522 w 613"/>
                <a:gd name="T17" fmla="*/ 545 h 749"/>
                <a:gd name="T18" fmla="*/ 522 w 613"/>
                <a:gd name="T19" fmla="*/ 499 h 749"/>
                <a:gd name="T20" fmla="*/ 522 w 613"/>
                <a:gd name="T21" fmla="*/ 477 h 749"/>
                <a:gd name="T22" fmla="*/ 499 w 613"/>
                <a:gd name="T23" fmla="*/ 431 h 749"/>
                <a:gd name="T24" fmla="*/ 522 w 613"/>
                <a:gd name="T25" fmla="*/ 386 h 749"/>
                <a:gd name="T26" fmla="*/ 499 w 613"/>
                <a:gd name="T27" fmla="*/ 363 h 749"/>
                <a:gd name="T28" fmla="*/ 545 w 613"/>
                <a:gd name="T29" fmla="*/ 340 h 749"/>
                <a:gd name="T30" fmla="*/ 545 w 613"/>
                <a:gd name="T31" fmla="*/ 295 h 749"/>
                <a:gd name="T32" fmla="*/ 499 w 613"/>
                <a:gd name="T33" fmla="*/ 295 h 749"/>
                <a:gd name="T34" fmla="*/ 454 w 613"/>
                <a:gd name="T35" fmla="*/ 250 h 749"/>
                <a:gd name="T36" fmla="*/ 454 w 613"/>
                <a:gd name="T37" fmla="*/ 227 h 749"/>
                <a:gd name="T38" fmla="*/ 522 w 613"/>
                <a:gd name="T39" fmla="*/ 159 h 749"/>
                <a:gd name="T40" fmla="*/ 613 w 613"/>
                <a:gd name="T41" fmla="*/ 159 h 749"/>
                <a:gd name="T42" fmla="*/ 613 w 613"/>
                <a:gd name="T43" fmla="*/ 114 h 749"/>
                <a:gd name="T44" fmla="*/ 567 w 613"/>
                <a:gd name="T45" fmla="*/ 91 h 749"/>
                <a:gd name="T46" fmla="*/ 590 w 613"/>
                <a:gd name="T47" fmla="*/ 23 h 749"/>
                <a:gd name="T48" fmla="*/ 545 w 613"/>
                <a:gd name="T49" fmla="*/ 0 h 749"/>
                <a:gd name="T50" fmla="*/ 477 w 613"/>
                <a:gd name="T51" fmla="*/ 46 h 749"/>
                <a:gd name="T52" fmla="*/ 386 w 613"/>
                <a:gd name="T53" fmla="*/ 68 h 749"/>
                <a:gd name="T54" fmla="*/ 386 w 613"/>
                <a:gd name="T55" fmla="*/ 23 h 749"/>
                <a:gd name="T56" fmla="*/ 341 w 613"/>
                <a:gd name="T57" fmla="*/ 23 h 749"/>
                <a:gd name="T58" fmla="*/ 272 w 613"/>
                <a:gd name="T59" fmla="*/ 68 h 749"/>
                <a:gd name="T60" fmla="*/ 250 w 613"/>
                <a:gd name="T61" fmla="*/ 136 h 749"/>
                <a:gd name="T62" fmla="*/ 159 w 613"/>
                <a:gd name="T63" fmla="*/ 204 h 749"/>
                <a:gd name="T64" fmla="*/ 182 w 613"/>
                <a:gd name="T65" fmla="*/ 250 h 749"/>
                <a:gd name="T66" fmla="*/ 136 w 613"/>
                <a:gd name="T67" fmla="*/ 295 h 749"/>
                <a:gd name="T68" fmla="*/ 136 w 613"/>
                <a:gd name="T69" fmla="*/ 363 h 749"/>
                <a:gd name="T70" fmla="*/ 91 w 613"/>
                <a:gd name="T71" fmla="*/ 408 h 749"/>
                <a:gd name="T72" fmla="*/ 23 w 613"/>
                <a:gd name="T73" fmla="*/ 408 h 749"/>
                <a:gd name="T74" fmla="*/ 0 w 613"/>
                <a:gd name="T75" fmla="*/ 454 h 749"/>
                <a:gd name="T76" fmla="*/ 46 w 613"/>
                <a:gd name="T77" fmla="*/ 477 h 749"/>
                <a:gd name="T78" fmla="*/ 46 w 613"/>
                <a:gd name="T79" fmla="*/ 545 h 749"/>
                <a:gd name="T80" fmla="*/ 91 w 613"/>
                <a:gd name="T81" fmla="*/ 613 h 749"/>
                <a:gd name="T82" fmla="*/ 46 w 613"/>
                <a:gd name="T83" fmla="*/ 658 h 749"/>
                <a:gd name="T84" fmla="*/ 23 w 613"/>
                <a:gd name="T85" fmla="*/ 726 h 749"/>
                <a:gd name="T86" fmla="*/ 91 w 613"/>
                <a:gd name="T87" fmla="*/ 749 h 7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613" h="749">
                  <a:moveTo>
                    <a:pt x="91" y="749"/>
                  </a:moveTo>
                  <a:lnTo>
                    <a:pt x="250" y="703"/>
                  </a:lnTo>
                  <a:lnTo>
                    <a:pt x="250" y="635"/>
                  </a:lnTo>
                  <a:lnTo>
                    <a:pt x="295" y="613"/>
                  </a:lnTo>
                  <a:lnTo>
                    <a:pt x="295" y="545"/>
                  </a:lnTo>
                  <a:lnTo>
                    <a:pt x="341" y="499"/>
                  </a:lnTo>
                  <a:lnTo>
                    <a:pt x="363" y="522"/>
                  </a:lnTo>
                  <a:lnTo>
                    <a:pt x="386" y="477"/>
                  </a:lnTo>
                  <a:lnTo>
                    <a:pt x="522" y="545"/>
                  </a:lnTo>
                  <a:lnTo>
                    <a:pt x="522" y="499"/>
                  </a:lnTo>
                  <a:lnTo>
                    <a:pt x="522" y="477"/>
                  </a:lnTo>
                  <a:lnTo>
                    <a:pt x="499" y="431"/>
                  </a:lnTo>
                  <a:lnTo>
                    <a:pt x="522" y="386"/>
                  </a:lnTo>
                  <a:lnTo>
                    <a:pt x="499" y="363"/>
                  </a:lnTo>
                  <a:lnTo>
                    <a:pt x="545" y="340"/>
                  </a:lnTo>
                  <a:lnTo>
                    <a:pt x="545" y="295"/>
                  </a:lnTo>
                  <a:lnTo>
                    <a:pt x="499" y="295"/>
                  </a:lnTo>
                  <a:lnTo>
                    <a:pt x="454" y="250"/>
                  </a:lnTo>
                  <a:lnTo>
                    <a:pt x="454" y="227"/>
                  </a:lnTo>
                  <a:lnTo>
                    <a:pt x="522" y="159"/>
                  </a:lnTo>
                  <a:lnTo>
                    <a:pt x="613" y="159"/>
                  </a:lnTo>
                  <a:lnTo>
                    <a:pt x="613" y="114"/>
                  </a:lnTo>
                  <a:lnTo>
                    <a:pt x="567" y="91"/>
                  </a:lnTo>
                  <a:lnTo>
                    <a:pt x="590" y="23"/>
                  </a:lnTo>
                  <a:lnTo>
                    <a:pt x="545" y="0"/>
                  </a:lnTo>
                  <a:lnTo>
                    <a:pt x="477" y="46"/>
                  </a:lnTo>
                  <a:lnTo>
                    <a:pt x="386" y="68"/>
                  </a:lnTo>
                  <a:lnTo>
                    <a:pt x="386" y="23"/>
                  </a:lnTo>
                  <a:lnTo>
                    <a:pt x="341" y="23"/>
                  </a:lnTo>
                  <a:lnTo>
                    <a:pt x="272" y="68"/>
                  </a:lnTo>
                  <a:lnTo>
                    <a:pt x="250" y="136"/>
                  </a:lnTo>
                  <a:lnTo>
                    <a:pt x="159" y="204"/>
                  </a:lnTo>
                  <a:lnTo>
                    <a:pt x="182" y="250"/>
                  </a:lnTo>
                  <a:lnTo>
                    <a:pt x="136" y="295"/>
                  </a:lnTo>
                  <a:lnTo>
                    <a:pt x="136" y="363"/>
                  </a:lnTo>
                  <a:lnTo>
                    <a:pt x="91" y="408"/>
                  </a:lnTo>
                  <a:lnTo>
                    <a:pt x="23" y="408"/>
                  </a:lnTo>
                  <a:lnTo>
                    <a:pt x="0" y="454"/>
                  </a:lnTo>
                  <a:lnTo>
                    <a:pt x="46" y="477"/>
                  </a:lnTo>
                  <a:lnTo>
                    <a:pt x="46" y="545"/>
                  </a:lnTo>
                  <a:lnTo>
                    <a:pt x="91" y="613"/>
                  </a:lnTo>
                  <a:lnTo>
                    <a:pt x="46" y="658"/>
                  </a:lnTo>
                  <a:lnTo>
                    <a:pt x="23" y="726"/>
                  </a:lnTo>
                  <a:lnTo>
                    <a:pt x="91" y="749"/>
                  </a:lnTo>
                  <a:close/>
                </a:path>
              </a:pathLst>
            </a:custGeom>
            <a:grp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01" name="Freeform 157"/>
            <p:cNvSpPr>
              <a:spLocks/>
            </p:cNvSpPr>
            <p:nvPr/>
          </p:nvSpPr>
          <p:spPr bwMode="auto">
            <a:xfrm>
              <a:off x="4272664" y="4586776"/>
              <a:ext cx="652645" cy="652669"/>
            </a:xfrm>
            <a:custGeom>
              <a:avLst/>
              <a:gdLst>
                <a:gd name="T0" fmla="*/ 431 w 590"/>
                <a:gd name="T1" fmla="*/ 590 h 590"/>
                <a:gd name="T2" fmla="*/ 454 w 590"/>
                <a:gd name="T3" fmla="*/ 522 h 590"/>
                <a:gd name="T4" fmla="*/ 499 w 590"/>
                <a:gd name="T5" fmla="*/ 477 h 590"/>
                <a:gd name="T6" fmla="*/ 454 w 590"/>
                <a:gd name="T7" fmla="*/ 409 h 590"/>
                <a:gd name="T8" fmla="*/ 454 w 590"/>
                <a:gd name="T9" fmla="*/ 341 h 590"/>
                <a:gd name="T10" fmla="*/ 408 w 590"/>
                <a:gd name="T11" fmla="*/ 318 h 590"/>
                <a:gd name="T12" fmla="*/ 431 w 590"/>
                <a:gd name="T13" fmla="*/ 272 h 590"/>
                <a:gd name="T14" fmla="*/ 499 w 590"/>
                <a:gd name="T15" fmla="*/ 272 h 590"/>
                <a:gd name="T16" fmla="*/ 544 w 590"/>
                <a:gd name="T17" fmla="*/ 227 h 590"/>
                <a:gd name="T18" fmla="*/ 544 w 590"/>
                <a:gd name="T19" fmla="*/ 159 h 590"/>
                <a:gd name="T20" fmla="*/ 590 w 590"/>
                <a:gd name="T21" fmla="*/ 114 h 590"/>
                <a:gd name="T22" fmla="*/ 567 w 590"/>
                <a:gd name="T23" fmla="*/ 68 h 590"/>
                <a:gd name="T24" fmla="*/ 499 w 590"/>
                <a:gd name="T25" fmla="*/ 23 h 590"/>
                <a:gd name="T26" fmla="*/ 431 w 590"/>
                <a:gd name="T27" fmla="*/ 23 h 590"/>
                <a:gd name="T28" fmla="*/ 363 w 590"/>
                <a:gd name="T29" fmla="*/ 46 h 590"/>
                <a:gd name="T30" fmla="*/ 295 w 590"/>
                <a:gd name="T31" fmla="*/ 0 h 590"/>
                <a:gd name="T32" fmla="*/ 272 w 590"/>
                <a:gd name="T33" fmla="*/ 46 h 590"/>
                <a:gd name="T34" fmla="*/ 295 w 590"/>
                <a:gd name="T35" fmla="*/ 68 h 590"/>
                <a:gd name="T36" fmla="*/ 227 w 590"/>
                <a:gd name="T37" fmla="*/ 136 h 590"/>
                <a:gd name="T38" fmla="*/ 204 w 590"/>
                <a:gd name="T39" fmla="*/ 182 h 590"/>
                <a:gd name="T40" fmla="*/ 250 w 590"/>
                <a:gd name="T41" fmla="*/ 250 h 590"/>
                <a:gd name="T42" fmla="*/ 204 w 590"/>
                <a:gd name="T43" fmla="*/ 272 h 590"/>
                <a:gd name="T44" fmla="*/ 136 w 590"/>
                <a:gd name="T45" fmla="*/ 250 h 590"/>
                <a:gd name="T46" fmla="*/ 91 w 590"/>
                <a:gd name="T47" fmla="*/ 250 h 590"/>
                <a:gd name="T48" fmla="*/ 45 w 590"/>
                <a:gd name="T49" fmla="*/ 227 h 590"/>
                <a:gd name="T50" fmla="*/ 23 w 590"/>
                <a:gd name="T51" fmla="*/ 272 h 590"/>
                <a:gd name="T52" fmla="*/ 23 w 590"/>
                <a:gd name="T53" fmla="*/ 341 h 590"/>
                <a:gd name="T54" fmla="*/ 45 w 590"/>
                <a:gd name="T55" fmla="*/ 409 h 590"/>
                <a:gd name="T56" fmla="*/ 0 w 590"/>
                <a:gd name="T57" fmla="*/ 454 h 590"/>
                <a:gd name="T58" fmla="*/ 0 w 590"/>
                <a:gd name="T59" fmla="*/ 499 h 590"/>
                <a:gd name="T60" fmla="*/ 68 w 590"/>
                <a:gd name="T61" fmla="*/ 477 h 590"/>
                <a:gd name="T62" fmla="*/ 91 w 590"/>
                <a:gd name="T63" fmla="*/ 545 h 590"/>
                <a:gd name="T64" fmla="*/ 136 w 590"/>
                <a:gd name="T65" fmla="*/ 477 h 590"/>
                <a:gd name="T66" fmla="*/ 250 w 590"/>
                <a:gd name="T67" fmla="*/ 454 h 590"/>
                <a:gd name="T68" fmla="*/ 272 w 590"/>
                <a:gd name="T69" fmla="*/ 522 h 590"/>
                <a:gd name="T70" fmla="*/ 318 w 590"/>
                <a:gd name="T71" fmla="*/ 545 h 590"/>
                <a:gd name="T72" fmla="*/ 340 w 590"/>
                <a:gd name="T73" fmla="*/ 522 h 590"/>
                <a:gd name="T74" fmla="*/ 386 w 590"/>
                <a:gd name="T75" fmla="*/ 590 h 590"/>
                <a:gd name="T76" fmla="*/ 408 w 590"/>
                <a:gd name="T77" fmla="*/ 567 h 590"/>
                <a:gd name="T78" fmla="*/ 431 w 590"/>
                <a:gd name="T79" fmla="*/ 590 h 5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590" h="590">
                  <a:moveTo>
                    <a:pt x="431" y="590"/>
                  </a:moveTo>
                  <a:lnTo>
                    <a:pt x="454" y="522"/>
                  </a:lnTo>
                  <a:lnTo>
                    <a:pt x="499" y="477"/>
                  </a:lnTo>
                  <a:lnTo>
                    <a:pt x="454" y="409"/>
                  </a:lnTo>
                  <a:lnTo>
                    <a:pt x="454" y="341"/>
                  </a:lnTo>
                  <a:lnTo>
                    <a:pt x="408" y="318"/>
                  </a:lnTo>
                  <a:lnTo>
                    <a:pt x="431" y="272"/>
                  </a:lnTo>
                  <a:lnTo>
                    <a:pt x="499" y="272"/>
                  </a:lnTo>
                  <a:lnTo>
                    <a:pt x="544" y="227"/>
                  </a:lnTo>
                  <a:lnTo>
                    <a:pt x="544" y="159"/>
                  </a:lnTo>
                  <a:lnTo>
                    <a:pt x="590" y="114"/>
                  </a:lnTo>
                  <a:lnTo>
                    <a:pt x="567" y="68"/>
                  </a:lnTo>
                  <a:lnTo>
                    <a:pt x="499" y="23"/>
                  </a:lnTo>
                  <a:lnTo>
                    <a:pt x="431" y="23"/>
                  </a:lnTo>
                  <a:lnTo>
                    <a:pt x="363" y="46"/>
                  </a:lnTo>
                  <a:lnTo>
                    <a:pt x="295" y="0"/>
                  </a:lnTo>
                  <a:lnTo>
                    <a:pt x="272" y="46"/>
                  </a:lnTo>
                  <a:lnTo>
                    <a:pt x="295" y="68"/>
                  </a:lnTo>
                  <a:lnTo>
                    <a:pt x="227" y="136"/>
                  </a:lnTo>
                  <a:lnTo>
                    <a:pt x="204" y="182"/>
                  </a:lnTo>
                  <a:lnTo>
                    <a:pt x="250" y="250"/>
                  </a:lnTo>
                  <a:lnTo>
                    <a:pt x="204" y="272"/>
                  </a:lnTo>
                  <a:lnTo>
                    <a:pt x="136" y="250"/>
                  </a:lnTo>
                  <a:lnTo>
                    <a:pt x="91" y="250"/>
                  </a:lnTo>
                  <a:lnTo>
                    <a:pt x="45" y="227"/>
                  </a:lnTo>
                  <a:lnTo>
                    <a:pt x="23" y="272"/>
                  </a:lnTo>
                  <a:lnTo>
                    <a:pt x="23" y="341"/>
                  </a:lnTo>
                  <a:lnTo>
                    <a:pt x="45" y="409"/>
                  </a:lnTo>
                  <a:lnTo>
                    <a:pt x="0" y="454"/>
                  </a:lnTo>
                  <a:lnTo>
                    <a:pt x="0" y="499"/>
                  </a:lnTo>
                  <a:lnTo>
                    <a:pt x="68" y="477"/>
                  </a:lnTo>
                  <a:lnTo>
                    <a:pt x="91" y="545"/>
                  </a:lnTo>
                  <a:lnTo>
                    <a:pt x="136" y="477"/>
                  </a:lnTo>
                  <a:lnTo>
                    <a:pt x="250" y="454"/>
                  </a:lnTo>
                  <a:lnTo>
                    <a:pt x="272" y="522"/>
                  </a:lnTo>
                  <a:lnTo>
                    <a:pt x="318" y="545"/>
                  </a:lnTo>
                  <a:lnTo>
                    <a:pt x="340" y="522"/>
                  </a:lnTo>
                  <a:lnTo>
                    <a:pt x="386" y="590"/>
                  </a:lnTo>
                  <a:lnTo>
                    <a:pt x="408" y="567"/>
                  </a:lnTo>
                  <a:lnTo>
                    <a:pt x="431" y="590"/>
                  </a:lnTo>
                  <a:close/>
                </a:path>
              </a:pathLst>
            </a:custGeom>
            <a:grp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02" name="Freeform 158"/>
            <p:cNvSpPr>
              <a:spLocks/>
            </p:cNvSpPr>
            <p:nvPr/>
          </p:nvSpPr>
          <p:spPr bwMode="auto">
            <a:xfrm>
              <a:off x="4373326" y="5088999"/>
              <a:ext cx="451320" cy="401557"/>
            </a:xfrm>
            <a:custGeom>
              <a:avLst/>
              <a:gdLst>
                <a:gd name="T0" fmla="*/ 68 w 408"/>
                <a:gd name="T1" fmla="*/ 363 h 363"/>
                <a:gd name="T2" fmla="*/ 249 w 408"/>
                <a:gd name="T3" fmla="*/ 363 h 363"/>
                <a:gd name="T4" fmla="*/ 272 w 408"/>
                <a:gd name="T5" fmla="*/ 295 h 363"/>
                <a:gd name="T6" fmla="*/ 317 w 408"/>
                <a:gd name="T7" fmla="*/ 295 h 363"/>
                <a:gd name="T8" fmla="*/ 340 w 408"/>
                <a:gd name="T9" fmla="*/ 249 h 363"/>
                <a:gd name="T10" fmla="*/ 408 w 408"/>
                <a:gd name="T11" fmla="*/ 204 h 363"/>
                <a:gd name="T12" fmla="*/ 408 w 408"/>
                <a:gd name="T13" fmla="*/ 159 h 363"/>
                <a:gd name="T14" fmla="*/ 340 w 408"/>
                <a:gd name="T15" fmla="*/ 136 h 363"/>
                <a:gd name="T16" fmla="*/ 317 w 408"/>
                <a:gd name="T17" fmla="*/ 113 h 363"/>
                <a:gd name="T18" fmla="*/ 295 w 408"/>
                <a:gd name="T19" fmla="*/ 136 h 363"/>
                <a:gd name="T20" fmla="*/ 249 w 408"/>
                <a:gd name="T21" fmla="*/ 68 h 363"/>
                <a:gd name="T22" fmla="*/ 227 w 408"/>
                <a:gd name="T23" fmla="*/ 91 h 363"/>
                <a:gd name="T24" fmla="*/ 181 w 408"/>
                <a:gd name="T25" fmla="*/ 68 h 363"/>
                <a:gd name="T26" fmla="*/ 159 w 408"/>
                <a:gd name="T27" fmla="*/ 0 h 363"/>
                <a:gd name="T28" fmla="*/ 45 w 408"/>
                <a:gd name="T29" fmla="*/ 23 h 363"/>
                <a:gd name="T30" fmla="*/ 0 w 408"/>
                <a:gd name="T31" fmla="*/ 91 h 363"/>
                <a:gd name="T32" fmla="*/ 22 w 408"/>
                <a:gd name="T33" fmla="*/ 91 h 363"/>
                <a:gd name="T34" fmla="*/ 45 w 408"/>
                <a:gd name="T35" fmla="*/ 136 h 363"/>
                <a:gd name="T36" fmla="*/ 91 w 408"/>
                <a:gd name="T37" fmla="*/ 136 h 363"/>
                <a:gd name="T38" fmla="*/ 45 w 408"/>
                <a:gd name="T39" fmla="*/ 181 h 363"/>
                <a:gd name="T40" fmla="*/ 45 w 408"/>
                <a:gd name="T41" fmla="*/ 249 h 363"/>
                <a:gd name="T42" fmla="*/ 22 w 408"/>
                <a:gd name="T43" fmla="*/ 272 h 363"/>
                <a:gd name="T44" fmla="*/ 68 w 408"/>
                <a:gd name="T45" fmla="*/ 317 h 363"/>
                <a:gd name="T46" fmla="*/ 68 w 408"/>
                <a:gd name="T47" fmla="*/ 295 h 363"/>
                <a:gd name="T48" fmla="*/ 45 w 408"/>
                <a:gd name="T49" fmla="*/ 272 h 363"/>
                <a:gd name="T50" fmla="*/ 68 w 408"/>
                <a:gd name="T51" fmla="*/ 227 h 363"/>
                <a:gd name="T52" fmla="*/ 91 w 408"/>
                <a:gd name="T53" fmla="*/ 227 h 363"/>
                <a:gd name="T54" fmla="*/ 91 w 408"/>
                <a:gd name="T55" fmla="*/ 272 h 363"/>
                <a:gd name="T56" fmla="*/ 113 w 408"/>
                <a:gd name="T57" fmla="*/ 272 h 363"/>
                <a:gd name="T58" fmla="*/ 159 w 408"/>
                <a:gd name="T59" fmla="*/ 295 h 363"/>
                <a:gd name="T60" fmla="*/ 181 w 408"/>
                <a:gd name="T61" fmla="*/ 272 h 363"/>
                <a:gd name="T62" fmla="*/ 204 w 408"/>
                <a:gd name="T63" fmla="*/ 295 h 363"/>
                <a:gd name="T64" fmla="*/ 204 w 408"/>
                <a:gd name="T65" fmla="*/ 340 h 363"/>
                <a:gd name="T66" fmla="*/ 159 w 408"/>
                <a:gd name="T67" fmla="*/ 340 h 363"/>
                <a:gd name="T68" fmla="*/ 103 w 408"/>
                <a:gd name="T69" fmla="*/ 337 h 363"/>
                <a:gd name="T70" fmla="*/ 68 w 408"/>
                <a:gd name="T71" fmla="*/ 363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408" h="363">
                  <a:moveTo>
                    <a:pt x="68" y="363"/>
                  </a:moveTo>
                  <a:lnTo>
                    <a:pt x="249" y="363"/>
                  </a:lnTo>
                  <a:lnTo>
                    <a:pt x="272" y="295"/>
                  </a:lnTo>
                  <a:lnTo>
                    <a:pt x="317" y="295"/>
                  </a:lnTo>
                  <a:lnTo>
                    <a:pt x="340" y="249"/>
                  </a:lnTo>
                  <a:lnTo>
                    <a:pt x="408" y="204"/>
                  </a:lnTo>
                  <a:lnTo>
                    <a:pt x="408" y="159"/>
                  </a:lnTo>
                  <a:lnTo>
                    <a:pt x="340" y="136"/>
                  </a:lnTo>
                  <a:lnTo>
                    <a:pt x="317" y="113"/>
                  </a:lnTo>
                  <a:lnTo>
                    <a:pt x="295" y="136"/>
                  </a:lnTo>
                  <a:lnTo>
                    <a:pt x="249" y="68"/>
                  </a:lnTo>
                  <a:lnTo>
                    <a:pt x="227" y="91"/>
                  </a:lnTo>
                  <a:lnTo>
                    <a:pt x="181" y="68"/>
                  </a:lnTo>
                  <a:lnTo>
                    <a:pt x="159" y="0"/>
                  </a:lnTo>
                  <a:lnTo>
                    <a:pt x="45" y="23"/>
                  </a:lnTo>
                  <a:lnTo>
                    <a:pt x="0" y="91"/>
                  </a:lnTo>
                  <a:lnTo>
                    <a:pt x="22" y="91"/>
                  </a:lnTo>
                  <a:lnTo>
                    <a:pt x="45" y="136"/>
                  </a:lnTo>
                  <a:lnTo>
                    <a:pt x="91" y="136"/>
                  </a:lnTo>
                  <a:lnTo>
                    <a:pt x="45" y="181"/>
                  </a:lnTo>
                  <a:lnTo>
                    <a:pt x="45" y="249"/>
                  </a:lnTo>
                  <a:lnTo>
                    <a:pt x="22" y="272"/>
                  </a:lnTo>
                  <a:lnTo>
                    <a:pt x="68" y="317"/>
                  </a:lnTo>
                  <a:lnTo>
                    <a:pt x="68" y="295"/>
                  </a:lnTo>
                  <a:lnTo>
                    <a:pt x="45" y="272"/>
                  </a:lnTo>
                  <a:lnTo>
                    <a:pt x="68" y="227"/>
                  </a:lnTo>
                  <a:lnTo>
                    <a:pt x="91" y="227"/>
                  </a:lnTo>
                  <a:lnTo>
                    <a:pt x="91" y="272"/>
                  </a:lnTo>
                  <a:lnTo>
                    <a:pt x="113" y="272"/>
                  </a:lnTo>
                  <a:lnTo>
                    <a:pt x="159" y="295"/>
                  </a:lnTo>
                  <a:lnTo>
                    <a:pt x="181" y="272"/>
                  </a:lnTo>
                  <a:lnTo>
                    <a:pt x="204" y="295"/>
                  </a:lnTo>
                  <a:lnTo>
                    <a:pt x="204" y="340"/>
                  </a:lnTo>
                  <a:lnTo>
                    <a:pt x="159" y="340"/>
                  </a:lnTo>
                  <a:lnTo>
                    <a:pt x="103" y="337"/>
                  </a:lnTo>
                  <a:lnTo>
                    <a:pt x="68" y="363"/>
                  </a:lnTo>
                  <a:close/>
                </a:path>
              </a:pathLst>
            </a:custGeom>
            <a:grp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05" name="Freeform 161"/>
            <p:cNvSpPr>
              <a:spLocks/>
            </p:cNvSpPr>
            <p:nvPr/>
          </p:nvSpPr>
          <p:spPr bwMode="auto">
            <a:xfrm>
              <a:off x="3946341" y="4586776"/>
              <a:ext cx="602867" cy="401557"/>
            </a:xfrm>
            <a:custGeom>
              <a:avLst/>
              <a:gdLst>
                <a:gd name="T0" fmla="*/ 318 w 545"/>
                <a:gd name="T1" fmla="*/ 272 h 363"/>
                <a:gd name="T2" fmla="*/ 340 w 545"/>
                <a:gd name="T3" fmla="*/ 227 h 363"/>
                <a:gd name="T4" fmla="*/ 386 w 545"/>
                <a:gd name="T5" fmla="*/ 250 h 363"/>
                <a:gd name="T6" fmla="*/ 431 w 545"/>
                <a:gd name="T7" fmla="*/ 250 h 363"/>
                <a:gd name="T8" fmla="*/ 499 w 545"/>
                <a:gd name="T9" fmla="*/ 272 h 363"/>
                <a:gd name="T10" fmla="*/ 545 w 545"/>
                <a:gd name="T11" fmla="*/ 250 h 363"/>
                <a:gd name="T12" fmla="*/ 499 w 545"/>
                <a:gd name="T13" fmla="*/ 182 h 363"/>
                <a:gd name="T14" fmla="*/ 522 w 545"/>
                <a:gd name="T15" fmla="*/ 136 h 363"/>
                <a:gd name="T16" fmla="*/ 477 w 545"/>
                <a:gd name="T17" fmla="*/ 136 h 363"/>
                <a:gd name="T18" fmla="*/ 477 w 545"/>
                <a:gd name="T19" fmla="*/ 91 h 363"/>
                <a:gd name="T20" fmla="*/ 408 w 545"/>
                <a:gd name="T21" fmla="*/ 68 h 363"/>
                <a:gd name="T22" fmla="*/ 363 w 545"/>
                <a:gd name="T23" fmla="*/ 0 h 363"/>
                <a:gd name="T24" fmla="*/ 340 w 545"/>
                <a:gd name="T25" fmla="*/ 0 h 363"/>
                <a:gd name="T26" fmla="*/ 318 w 545"/>
                <a:gd name="T27" fmla="*/ 46 h 363"/>
                <a:gd name="T28" fmla="*/ 272 w 545"/>
                <a:gd name="T29" fmla="*/ 68 h 363"/>
                <a:gd name="T30" fmla="*/ 227 w 545"/>
                <a:gd name="T31" fmla="*/ 114 h 363"/>
                <a:gd name="T32" fmla="*/ 250 w 545"/>
                <a:gd name="T33" fmla="*/ 136 h 363"/>
                <a:gd name="T34" fmla="*/ 272 w 545"/>
                <a:gd name="T35" fmla="*/ 204 h 363"/>
                <a:gd name="T36" fmla="*/ 250 w 545"/>
                <a:gd name="T37" fmla="*/ 250 h 363"/>
                <a:gd name="T38" fmla="*/ 227 w 545"/>
                <a:gd name="T39" fmla="*/ 272 h 363"/>
                <a:gd name="T40" fmla="*/ 227 w 545"/>
                <a:gd name="T41" fmla="*/ 227 h 363"/>
                <a:gd name="T42" fmla="*/ 204 w 545"/>
                <a:gd name="T43" fmla="*/ 272 h 363"/>
                <a:gd name="T44" fmla="*/ 159 w 545"/>
                <a:gd name="T45" fmla="*/ 272 h 363"/>
                <a:gd name="T46" fmla="*/ 136 w 545"/>
                <a:gd name="T47" fmla="*/ 295 h 363"/>
                <a:gd name="T48" fmla="*/ 114 w 545"/>
                <a:gd name="T49" fmla="*/ 295 h 363"/>
                <a:gd name="T50" fmla="*/ 91 w 545"/>
                <a:gd name="T51" fmla="*/ 318 h 363"/>
                <a:gd name="T52" fmla="*/ 46 w 545"/>
                <a:gd name="T53" fmla="*/ 295 h 363"/>
                <a:gd name="T54" fmla="*/ 0 w 545"/>
                <a:gd name="T55" fmla="*/ 250 h 363"/>
                <a:gd name="T56" fmla="*/ 0 w 545"/>
                <a:gd name="T57" fmla="*/ 341 h 363"/>
                <a:gd name="T58" fmla="*/ 91 w 545"/>
                <a:gd name="T59" fmla="*/ 363 h 363"/>
                <a:gd name="T60" fmla="*/ 136 w 545"/>
                <a:gd name="T61" fmla="*/ 363 h 363"/>
                <a:gd name="T62" fmla="*/ 182 w 545"/>
                <a:gd name="T63" fmla="*/ 318 h 363"/>
                <a:gd name="T64" fmla="*/ 250 w 545"/>
                <a:gd name="T65" fmla="*/ 318 h 363"/>
                <a:gd name="T66" fmla="*/ 295 w 545"/>
                <a:gd name="T67" fmla="*/ 272 h 363"/>
                <a:gd name="T68" fmla="*/ 318 w 545"/>
                <a:gd name="T69" fmla="*/ 272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45" h="363">
                  <a:moveTo>
                    <a:pt x="318" y="272"/>
                  </a:moveTo>
                  <a:lnTo>
                    <a:pt x="340" y="227"/>
                  </a:lnTo>
                  <a:lnTo>
                    <a:pt x="386" y="250"/>
                  </a:lnTo>
                  <a:lnTo>
                    <a:pt x="431" y="250"/>
                  </a:lnTo>
                  <a:lnTo>
                    <a:pt x="499" y="272"/>
                  </a:lnTo>
                  <a:lnTo>
                    <a:pt x="545" y="250"/>
                  </a:lnTo>
                  <a:lnTo>
                    <a:pt x="499" y="182"/>
                  </a:lnTo>
                  <a:lnTo>
                    <a:pt x="522" y="136"/>
                  </a:lnTo>
                  <a:lnTo>
                    <a:pt x="477" y="136"/>
                  </a:lnTo>
                  <a:lnTo>
                    <a:pt x="477" y="91"/>
                  </a:lnTo>
                  <a:lnTo>
                    <a:pt x="408" y="68"/>
                  </a:lnTo>
                  <a:lnTo>
                    <a:pt x="363" y="0"/>
                  </a:lnTo>
                  <a:lnTo>
                    <a:pt x="340" y="0"/>
                  </a:lnTo>
                  <a:lnTo>
                    <a:pt x="318" y="46"/>
                  </a:lnTo>
                  <a:lnTo>
                    <a:pt x="272" y="68"/>
                  </a:lnTo>
                  <a:lnTo>
                    <a:pt x="227" y="114"/>
                  </a:lnTo>
                  <a:lnTo>
                    <a:pt x="250" y="136"/>
                  </a:lnTo>
                  <a:lnTo>
                    <a:pt x="272" y="204"/>
                  </a:lnTo>
                  <a:lnTo>
                    <a:pt x="250" y="250"/>
                  </a:lnTo>
                  <a:lnTo>
                    <a:pt x="227" y="272"/>
                  </a:lnTo>
                  <a:lnTo>
                    <a:pt x="227" y="227"/>
                  </a:lnTo>
                  <a:lnTo>
                    <a:pt x="204" y="272"/>
                  </a:lnTo>
                  <a:lnTo>
                    <a:pt x="159" y="272"/>
                  </a:lnTo>
                  <a:lnTo>
                    <a:pt x="136" y="295"/>
                  </a:lnTo>
                  <a:lnTo>
                    <a:pt x="114" y="295"/>
                  </a:lnTo>
                  <a:lnTo>
                    <a:pt x="91" y="318"/>
                  </a:lnTo>
                  <a:lnTo>
                    <a:pt x="46" y="295"/>
                  </a:lnTo>
                  <a:lnTo>
                    <a:pt x="0" y="250"/>
                  </a:lnTo>
                  <a:lnTo>
                    <a:pt x="0" y="341"/>
                  </a:lnTo>
                  <a:lnTo>
                    <a:pt x="91" y="363"/>
                  </a:lnTo>
                  <a:lnTo>
                    <a:pt x="136" y="363"/>
                  </a:lnTo>
                  <a:lnTo>
                    <a:pt x="182" y="318"/>
                  </a:lnTo>
                  <a:lnTo>
                    <a:pt x="250" y="318"/>
                  </a:lnTo>
                  <a:lnTo>
                    <a:pt x="295" y="272"/>
                  </a:lnTo>
                  <a:lnTo>
                    <a:pt x="318" y="272"/>
                  </a:lnTo>
                  <a:close/>
                </a:path>
              </a:pathLst>
            </a:custGeom>
            <a:grp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8" name="グループ化 7"/>
          <p:cNvGrpSpPr/>
          <p:nvPr/>
        </p:nvGrpSpPr>
        <p:grpSpPr>
          <a:xfrm>
            <a:off x="3394359" y="4712885"/>
            <a:ext cx="1028745" cy="1179228"/>
            <a:chOff x="3394359" y="4712885"/>
            <a:chExt cx="1028745" cy="1179228"/>
          </a:xfrm>
          <a:solidFill>
            <a:schemeClr val="accent6">
              <a:lumMod val="60000"/>
              <a:lumOff val="40000"/>
            </a:schemeClr>
          </a:solidFill>
        </p:grpSpPr>
        <p:sp>
          <p:nvSpPr>
            <p:cNvPr id="6287" name="Freeform 143"/>
            <p:cNvSpPr>
              <a:spLocks/>
            </p:cNvSpPr>
            <p:nvPr/>
          </p:nvSpPr>
          <p:spPr bwMode="auto">
            <a:xfrm>
              <a:off x="3469579" y="5289224"/>
              <a:ext cx="175882" cy="175889"/>
            </a:xfrm>
            <a:custGeom>
              <a:avLst/>
              <a:gdLst>
                <a:gd name="T0" fmla="*/ 159 w 159"/>
                <a:gd name="T1" fmla="*/ 0 h 159"/>
                <a:gd name="T2" fmla="*/ 91 w 159"/>
                <a:gd name="T3" fmla="*/ 23 h 159"/>
                <a:gd name="T4" fmla="*/ 23 w 159"/>
                <a:gd name="T5" fmla="*/ 91 h 159"/>
                <a:gd name="T6" fmla="*/ 0 w 159"/>
                <a:gd name="T7" fmla="*/ 91 h 159"/>
                <a:gd name="T8" fmla="*/ 23 w 159"/>
                <a:gd name="T9" fmla="*/ 136 h 159"/>
                <a:gd name="T10" fmla="*/ 46 w 159"/>
                <a:gd name="T11" fmla="*/ 159 h 159"/>
                <a:gd name="T12" fmla="*/ 68 w 159"/>
                <a:gd name="T13" fmla="*/ 136 h 159"/>
                <a:gd name="T14" fmla="*/ 91 w 159"/>
                <a:gd name="T15" fmla="*/ 136 h 159"/>
                <a:gd name="T16" fmla="*/ 114 w 159"/>
                <a:gd name="T17" fmla="*/ 114 h 159"/>
                <a:gd name="T18" fmla="*/ 91 w 159"/>
                <a:gd name="T19" fmla="*/ 91 h 159"/>
                <a:gd name="T20" fmla="*/ 114 w 159"/>
                <a:gd name="T21" fmla="*/ 46 h 159"/>
                <a:gd name="T22" fmla="*/ 159 w 159"/>
                <a:gd name="T23" fmla="*/ 23 h 159"/>
                <a:gd name="T24" fmla="*/ 159 w 159"/>
                <a:gd name="T25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9" h="159">
                  <a:moveTo>
                    <a:pt x="159" y="0"/>
                  </a:moveTo>
                  <a:lnTo>
                    <a:pt x="91" y="23"/>
                  </a:lnTo>
                  <a:lnTo>
                    <a:pt x="23" y="91"/>
                  </a:lnTo>
                  <a:lnTo>
                    <a:pt x="0" y="91"/>
                  </a:lnTo>
                  <a:lnTo>
                    <a:pt x="23" y="136"/>
                  </a:lnTo>
                  <a:lnTo>
                    <a:pt x="46" y="159"/>
                  </a:lnTo>
                  <a:lnTo>
                    <a:pt x="68" y="136"/>
                  </a:lnTo>
                  <a:lnTo>
                    <a:pt x="91" y="136"/>
                  </a:lnTo>
                  <a:lnTo>
                    <a:pt x="114" y="114"/>
                  </a:lnTo>
                  <a:lnTo>
                    <a:pt x="91" y="91"/>
                  </a:lnTo>
                  <a:lnTo>
                    <a:pt x="114" y="46"/>
                  </a:lnTo>
                  <a:lnTo>
                    <a:pt x="159" y="23"/>
                  </a:lnTo>
                  <a:lnTo>
                    <a:pt x="159" y="0"/>
                  </a:lnTo>
                  <a:close/>
                </a:path>
              </a:pathLst>
            </a:custGeom>
            <a:grp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03" name="Freeform 159"/>
            <p:cNvSpPr>
              <a:spLocks/>
            </p:cNvSpPr>
            <p:nvPr/>
          </p:nvSpPr>
          <p:spPr bwMode="auto">
            <a:xfrm>
              <a:off x="3896563" y="5114442"/>
              <a:ext cx="526541" cy="702448"/>
            </a:xfrm>
            <a:custGeom>
              <a:avLst/>
              <a:gdLst>
                <a:gd name="T0" fmla="*/ 340 w 476"/>
                <a:gd name="T1" fmla="*/ 22 h 635"/>
                <a:gd name="T2" fmla="*/ 408 w 476"/>
                <a:gd name="T3" fmla="*/ 0 h 635"/>
                <a:gd name="T4" fmla="*/ 431 w 476"/>
                <a:gd name="T5" fmla="*/ 68 h 635"/>
                <a:gd name="T6" fmla="*/ 453 w 476"/>
                <a:gd name="T7" fmla="*/ 68 h 635"/>
                <a:gd name="T8" fmla="*/ 476 w 476"/>
                <a:gd name="T9" fmla="*/ 113 h 635"/>
                <a:gd name="T10" fmla="*/ 408 w 476"/>
                <a:gd name="T11" fmla="*/ 136 h 635"/>
                <a:gd name="T12" fmla="*/ 385 w 476"/>
                <a:gd name="T13" fmla="*/ 181 h 635"/>
                <a:gd name="T14" fmla="*/ 317 w 476"/>
                <a:gd name="T15" fmla="*/ 226 h 635"/>
                <a:gd name="T16" fmla="*/ 340 w 476"/>
                <a:gd name="T17" fmla="*/ 272 h 635"/>
                <a:gd name="T18" fmla="*/ 317 w 476"/>
                <a:gd name="T19" fmla="*/ 294 h 635"/>
                <a:gd name="T20" fmla="*/ 363 w 476"/>
                <a:gd name="T21" fmla="*/ 317 h 635"/>
                <a:gd name="T22" fmla="*/ 408 w 476"/>
                <a:gd name="T23" fmla="*/ 362 h 635"/>
                <a:gd name="T24" fmla="*/ 453 w 476"/>
                <a:gd name="T25" fmla="*/ 408 h 635"/>
                <a:gd name="T26" fmla="*/ 408 w 476"/>
                <a:gd name="T27" fmla="*/ 430 h 635"/>
                <a:gd name="T28" fmla="*/ 408 w 476"/>
                <a:gd name="T29" fmla="*/ 453 h 635"/>
                <a:gd name="T30" fmla="*/ 385 w 476"/>
                <a:gd name="T31" fmla="*/ 430 h 635"/>
                <a:gd name="T32" fmla="*/ 340 w 476"/>
                <a:gd name="T33" fmla="*/ 430 h 635"/>
                <a:gd name="T34" fmla="*/ 317 w 476"/>
                <a:gd name="T35" fmla="*/ 430 h 635"/>
                <a:gd name="T36" fmla="*/ 204 w 476"/>
                <a:gd name="T37" fmla="*/ 430 h 635"/>
                <a:gd name="T38" fmla="*/ 181 w 476"/>
                <a:gd name="T39" fmla="*/ 476 h 635"/>
                <a:gd name="T40" fmla="*/ 159 w 476"/>
                <a:gd name="T41" fmla="*/ 476 h 635"/>
                <a:gd name="T42" fmla="*/ 136 w 476"/>
                <a:gd name="T43" fmla="*/ 499 h 635"/>
                <a:gd name="T44" fmla="*/ 159 w 476"/>
                <a:gd name="T45" fmla="*/ 521 h 635"/>
                <a:gd name="T46" fmla="*/ 136 w 476"/>
                <a:gd name="T47" fmla="*/ 544 h 635"/>
                <a:gd name="T48" fmla="*/ 68 w 476"/>
                <a:gd name="T49" fmla="*/ 567 h 635"/>
                <a:gd name="T50" fmla="*/ 45 w 476"/>
                <a:gd name="T51" fmla="*/ 635 h 635"/>
                <a:gd name="T52" fmla="*/ 0 w 476"/>
                <a:gd name="T53" fmla="*/ 567 h 635"/>
                <a:gd name="T54" fmla="*/ 23 w 476"/>
                <a:gd name="T55" fmla="*/ 521 h 635"/>
                <a:gd name="T56" fmla="*/ 68 w 476"/>
                <a:gd name="T57" fmla="*/ 521 h 635"/>
                <a:gd name="T58" fmla="*/ 113 w 476"/>
                <a:gd name="T59" fmla="*/ 499 h 635"/>
                <a:gd name="T60" fmla="*/ 159 w 476"/>
                <a:gd name="T61" fmla="*/ 317 h 635"/>
                <a:gd name="T62" fmla="*/ 204 w 476"/>
                <a:gd name="T63" fmla="*/ 294 h 635"/>
                <a:gd name="T64" fmla="*/ 159 w 476"/>
                <a:gd name="T65" fmla="*/ 272 h 635"/>
                <a:gd name="T66" fmla="*/ 181 w 476"/>
                <a:gd name="T67" fmla="*/ 226 h 635"/>
                <a:gd name="T68" fmla="*/ 159 w 476"/>
                <a:gd name="T69" fmla="*/ 181 h 635"/>
                <a:gd name="T70" fmla="*/ 181 w 476"/>
                <a:gd name="T71" fmla="*/ 136 h 635"/>
                <a:gd name="T72" fmla="*/ 204 w 476"/>
                <a:gd name="T73" fmla="*/ 113 h 635"/>
                <a:gd name="T74" fmla="*/ 272 w 476"/>
                <a:gd name="T75" fmla="*/ 158 h 635"/>
                <a:gd name="T76" fmla="*/ 340 w 476"/>
                <a:gd name="T77" fmla="*/ 113 h 635"/>
                <a:gd name="T78" fmla="*/ 340 w 476"/>
                <a:gd name="T79" fmla="*/ 68 h 635"/>
                <a:gd name="T80" fmla="*/ 363 w 476"/>
                <a:gd name="T81" fmla="*/ 45 h 635"/>
                <a:gd name="T82" fmla="*/ 340 w 476"/>
                <a:gd name="T83" fmla="*/ 22 h 6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476" h="635">
                  <a:moveTo>
                    <a:pt x="340" y="22"/>
                  </a:moveTo>
                  <a:lnTo>
                    <a:pt x="408" y="0"/>
                  </a:lnTo>
                  <a:lnTo>
                    <a:pt x="431" y="68"/>
                  </a:lnTo>
                  <a:lnTo>
                    <a:pt x="453" y="68"/>
                  </a:lnTo>
                  <a:lnTo>
                    <a:pt x="476" y="113"/>
                  </a:lnTo>
                  <a:lnTo>
                    <a:pt x="408" y="136"/>
                  </a:lnTo>
                  <a:lnTo>
                    <a:pt x="385" y="181"/>
                  </a:lnTo>
                  <a:lnTo>
                    <a:pt x="317" y="226"/>
                  </a:lnTo>
                  <a:lnTo>
                    <a:pt x="340" y="272"/>
                  </a:lnTo>
                  <a:lnTo>
                    <a:pt x="317" y="294"/>
                  </a:lnTo>
                  <a:lnTo>
                    <a:pt x="363" y="317"/>
                  </a:lnTo>
                  <a:lnTo>
                    <a:pt x="408" y="362"/>
                  </a:lnTo>
                  <a:lnTo>
                    <a:pt x="453" y="408"/>
                  </a:lnTo>
                  <a:lnTo>
                    <a:pt x="408" y="430"/>
                  </a:lnTo>
                  <a:lnTo>
                    <a:pt x="408" y="453"/>
                  </a:lnTo>
                  <a:lnTo>
                    <a:pt x="385" y="430"/>
                  </a:lnTo>
                  <a:lnTo>
                    <a:pt x="340" y="430"/>
                  </a:lnTo>
                  <a:lnTo>
                    <a:pt x="317" y="430"/>
                  </a:lnTo>
                  <a:lnTo>
                    <a:pt x="204" y="430"/>
                  </a:lnTo>
                  <a:lnTo>
                    <a:pt x="181" y="476"/>
                  </a:lnTo>
                  <a:lnTo>
                    <a:pt x="159" y="476"/>
                  </a:lnTo>
                  <a:lnTo>
                    <a:pt x="136" y="499"/>
                  </a:lnTo>
                  <a:lnTo>
                    <a:pt x="159" y="521"/>
                  </a:lnTo>
                  <a:lnTo>
                    <a:pt x="136" y="544"/>
                  </a:lnTo>
                  <a:lnTo>
                    <a:pt x="68" y="567"/>
                  </a:lnTo>
                  <a:lnTo>
                    <a:pt x="45" y="635"/>
                  </a:lnTo>
                  <a:lnTo>
                    <a:pt x="0" y="567"/>
                  </a:lnTo>
                  <a:lnTo>
                    <a:pt x="23" y="521"/>
                  </a:lnTo>
                  <a:lnTo>
                    <a:pt x="68" y="521"/>
                  </a:lnTo>
                  <a:lnTo>
                    <a:pt x="113" y="499"/>
                  </a:lnTo>
                  <a:lnTo>
                    <a:pt x="159" y="317"/>
                  </a:lnTo>
                  <a:lnTo>
                    <a:pt x="204" y="294"/>
                  </a:lnTo>
                  <a:lnTo>
                    <a:pt x="159" y="272"/>
                  </a:lnTo>
                  <a:lnTo>
                    <a:pt x="181" y="226"/>
                  </a:lnTo>
                  <a:lnTo>
                    <a:pt x="159" y="181"/>
                  </a:lnTo>
                  <a:lnTo>
                    <a:pt x="181" y="136"/>
                  </a:lnTo>
                  <a:lnTo>
                    <a:pt x="204" y="113"/>
                  </a:lnTo>
                  <a:lnTo>
                    <a:pt x="272" y="158"/>
                  </a:lnTo>
                  <a:lnTo>
                    <a:pt x="340" y="113"/>
                  </a:lnTo>
                  <a:lnTo>
                    <a:pt x="340" y="68"/>
                  </a:lnTo>
                  <a:lnTo>
                    <a:pt x="363" y="45"/>
                  </a:lnTo>
                  <a:lnTo>
                    <a:pt x="340" y="22"/>
                  </a:lnTo>
                  <a:close/>
                </a:path>
              </a:pathLst>
            </a:custGeom>
            <a:grp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04" name="Freeform 160"/>
            <p:cNvSpPr>
              <a:spLocks/>
            </p:cNvSpPr>
            <p:nvPr/>
          </p:nvSpPr>
          <p:spPr bwMode="auto">
            <a:xfrm>
              <a:off x="3795901" y="5264887"/>
              <a:ext cx="326322" cy="476780"/>
            </a:xfrm>
            <a:custGeom>
              <a:avLst/>
              <a:gdLst>
                <a:gd name="T0" fmla="*/ 250 w 295"/>
                <a:gd name="T1" fmla="*/ 45 h 431"/>
                <a:gd name="T2" fmla="*/ 272 w 295"/>
                <a:gd name="T3" fmla="*/ 90 h 431"/>
                <a:gd name="T4" fmla="*/ 250 w 295"/>
                <a:gd name="T5" fmla="*/ 136 h 431"/>
                <a:gd name="T6" fmla="*/ 295 w 295"/>
                <a:gd name="T7" fmla="*/ 158 h 431"/>
                <a:gd name="T8" fmla="*/ 250 w 295"/>
                <a:gd name="T9" fmla="*/ 181 h 431"/>
                <a:gd name="T10" fmla="*/ 204 w 295"/>
                <a:gd name="T11" fmla="*/ 363 h 431"/>
                <a:gd name="T12" fmla="*/ 159 w 295"/>
                <a:gd name="T13" fmla="*/ 385 h 431"/>
                <a:gd name="T14" fmla="*/ 114 w 295"/>
                <a:gd name="T15" fmla="*/ 385 h 431"/>
                <a:gd name="T16" fmla="*/ 91 w 295"/>
                <a:gd name="T17" fmla="*/ 431 h 431"/>
                <a:gd name="T18" fmla="*/ 0 w 295"/>
                <a:gd name="T19" fmla="*/ 363 h 431"/>
                <a:gd name="T20" fmla="*/ 0 w 295"/>
                <a:gd name="T21" fmla="*/ 294 h 431"/>
                <a:gd name="T22" fmla="*/ 46 w 295"/>
                <a:gd name="T23" fmla="*/ 249 h 431"/>
                <a:gd name="T24" fmla="*/ 91 w 295"/>
                <a:gd name="T25" fmla="*/ 249 h 431"/>
                <a:gd name="T26" fmla="*/ 68 w 295"/>
                <a:gd name="T27" fmla="*/ 158 h 431"/>
                <a:gd name="T28" fmla="*/ 114 w 295"/>
                <a:gd name="T29" fmla="*/ 90 h 431"/>
                <a:gd name="T30" fmla="*/ 114 w 295"/>
                <a:gd name="T31" fmla="*/ 45 h 431"/>
                <a:gd name="T32" fmla="*/ 159 w 295"/>
                <a:gd name="T33" fmla="*/ 0 h 431"/>
                <a:gd name="T34" fmla="*/ 159 w 295"/>
                <a:gd name="T35" fmla="*/ 45 h 431"/>
                <a:gd name="T36" fmla="*/ 250 w 295"/>
                <a:gd name="T37" fmla="*/ 45 h 4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95" h="431">
                  <a:moveTo>
                    <a:pt x="250" y="45"/>
                  </a:moveTo>
                  <a:lnTo>
                    <a:pt x="272" y="90"/>
                  </a:lnTo>
                  <a:lnTo>
                    <a:pt x="250" y="136"/>
                  </a:lnTo>
                  <a:lnTo>
                    <a:pt x="295" y="158"/>
                  </a:lnTo>
                  <a:lnTo>
                    <a:pt x="250" y="181"/>
                  </a:lnTo>
                  <a:lnTo>
                    <a:pt x="204" y="363"/>
                  </a:lnTo>
                  <a:lnTo>
                    <a:pt x="159" y="385"/>
                  </a:lnTo>
                  <a:lnTo>
                    <a:pt x="114" y="385"/>
                  </a:lnTo>
                  <a:lnTo>
                    <a:pt x="91" y="431"/>
                  </a:lnTo>
                  <a:lnTo>
                    <a:pt x="0" y="363"/>
                  </a:lnTo>
                  <a:lnTo>
                    <a:pt x="0" y="294"/>
                  </a:lnTo>
                  <a:lnTo>
                    <a:pt x="46" y="249"/>
                  </a:lnTo>
                  <a:lnTo>
                    <a:pt x="91" y="249"/>
                  </a:lnTo>
                  <a:lnTo>
                    <a:pt x="68" y="158"/>
                  </a:lnTo>
                  <a:lnTo>
                    <a:pt x="114" y="90"/>
                  </a:lnTo>
                  <a:lnTo>
                    <a:pt x="114" y="45"/>
                  </a:lnTo>
                  <a:lnTo>
                    <a:pt x="159" y="0"/>
                  </a:lnTo>
                  <a:lnTo>
                    <a:pt x="159" y="45"/>
                  </a:lnTo>
                  <a:lnTo>
                    <a:pt x="250" y="45"/>
                  </a:lnTo>
                  <a:close/>
                </a:path>
              </a:pathLst>
            </a:custGeom>
            <a:grp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06" name="Freeform 162"/>
            <p:cNvSpPr>
              <a:spLocks/>
            </p:cNvSpPr>
            <p:nvPr/>
          </p:nvSpPr>
          <p:spPr bwMode="auto">
            <a:xfrm>
              <a:off x="4021561" y="4887667"/>
              <a:ext cx="300880" cy="401557"/>
            </a:xfrm>
            <a:custGeom>
              <a:avLst/>
              <a:gdLst>
                <a:gd name="T0" fmla="*/ 23 w 272"/>
                <a:gd name="T1" fmla="*/ 91 h 363"/>
                <a:gd name="T2" fmla="*/ 68 w 272"/>
                <a:gd name="T3" fmla="*/ 91 h 363"/>
                <a:gd name="T4" fmla="*/ 114 w 272"/>
                <a:gd name="T5" fmla="*/ 46 h 363"/>
                <a:gd name="T6" fmla="*/ 182 w 272"/>
                <a:gd name="T7" fmla="*/ 46 h 363"/>
                <a:gd name="T8" fmla="*/ 227 w 272"/>
                <a:gd name="T9" fmla="*/ 0 h 363"/>
                <a:gd name="T10" fmla="*/ 250 w 272"/>
                <a:gd name="T11" fmla="*/ 0 h 363"/>
                <a:gd name="T12" fmla="*/ 250 w 272"/>
                <a:gd name="T13" fmla="*/ 69 h 363"/>
                <a:gd name="T14" fmla="*/ 272 w 272"/>
                <a:gd name="T15" fmla="*/ 137 h 363"/>
                <a:gd name="T16" fmla="*/ 227 w 272"/>
                <a:gd name="T17" fmla="*/ 182 h 363"/>
                <a:gd name="T18" fmla="*/ 227 w 272"/>
                <a:gd name="T19" fmla="*/ 227 h 363"/>
                <a:gd name="T20" fmla="*/ 250 w 272"/>
                <a:gd name="T21" fmla="*/ 250 h 363"/>
                <a:gd name="T22" fmla="*/ 227 w 272"/>
                <a:gd name="T23" fmla="*/ 273 h 363"/>
                <a:gd name="T24" fmla="*/ 227 w 272"/>
                <a:gd name="T25" fmla="*/ 318 h 363"/>
                <a:gd name="T26" fmla="*/ 159 w 272"/>
                <a:gd name="T27" fmla="*/ 363 h 363"/>
                <a:gd name="T28" fmla="*/ 91 w 272"/>
                <a:gd name="T29" fmla="*/ 318 h 363"/>
                <a:gd name="T30" fmla="*/ 68 w 272"/>
                <a:gd name="T31" fmla="*/ 341 h 363"/>
                <a:gd name="T32" fmla="*/ 23 w 272"/>
                <a:gd name="T33" fmla="*/ 318 h 363"/>
                <a:gd name="T34" fmla="*/ 0 w 272"/>
                <a:gd name="T35" fmla="*/ 227 h 363"/>
                <a:gd name="T36" fmla="*/ 46 w 272"/>
                <a:gd name="T37" fmla="*/ 182 h 363"/>
                <a:gd name="T38" fmla="*/ 46 w 272"/>
                <a:gd name="T39" fmla="*/ 137 h 363"/>
                <a:gd name="T40" fmla="*/ 23 w 272"/>
                <a:gd name="T41" fmla="*/ 91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72" h="363">
                  <a:moveTo>
                    <a:pt x="23" y="91"/>
                  </a:moveTo>
                  <a:lnTo>
                    <a:pt x="68" y="91"/>
                  </a:lnTo>
                  <a:lnTo>
                    <a:pt x="114" y="46"/>
                  </a:lnTo>
                  <a:lnTo>
                    <a:pt x="182" y="46"/>
                  </a:lnTo>
                  <a:lnTo>
                    <a:pt x="227" y="0"/>
                  </a:lnTo>
                  <a:lnTo>
                    <a:pt x="250" y="0"/>
                  </a:lnTo>
                  <a:lnTo>
                    <a:pt x="250" y="69"/>
                  </a:lnTo>
                  <a:lnTo>
                    <a:pt x="272" y="137"/>
                  </a:lnTo>
                  <a:lnTo>
                    <a:pt x="227" y="182"/>
                  </a:lnTo>
                  <a:lnTo>
                    <a:pt x="227" y="227"/>
                  </a:lnTo>
                  <a:lnTo>
                    <a:pt x="250" y="250"/>
                  </a:lnTo>
                  <a:lnTo>
                    <a:pt x="227" y="273"/>
                  </a:lnTo>
                  <a:lnTo>
                    <a:pt x="227" y="318"/>
                  </a:lnTo>
                  <a:lnTo>
                    <a:pt x="159" y="363"/>
                  </a:lnTo>
                  <a:lnTo>
                    <a:pt x="91" y="318"/>
                  </a:lnTo>
                  <a:lnTo>
                    <a:pt x="68" y="341"/>
                  </a:lnTo>
                  <a:lnTo>
                    <a:pt x="23" y="318"/>
                  </a:lnTo>
                  <a:lnTo>
                    <a:pt x="0" y="227"/>
                  </a:lnTo>
                  <a:lnTo>
                    <a:pt x="46" y="182"/>
                  </a:lnTo>
                  <a:lnTo>
                    <a:pt x="46" y="137"/>
                  </a:lnTo>
                  <a:lnTo>
                    <a:pt x="23" y="91"/>
                  </a:lnTo>
                  <a:close/>
                </a:path>
              </a:pathLst>
            </a:custGeom>
            <a:grp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07" name="Freeform 163"/>
            <p:cNvSpPr>
              <a:spLocks/>
            </p:cNvSpPr>
            <p:nvPr/>
          </p:nvSpPr>
          <p:spPr bwMode="auto">
            <a:xfrm>
              <a:off x="3595683" y="5439670"/>
              <a:ext cx="350658" cy="452443"/>
            </a:xfrm>
            <a:custGeom>
              <a:avLst/>
              <a:gdLst>
                <a:gd name="T0" fmla="*/ 249 w 317"/>
                <a:gd name="T1" fmla="*/ 0 h 409"/>
                <a:gd name="T2" fmla="*/ 272 w 317"/>
                <a:gd name="T3" fmla="*/ 91 h 409"/>
                <a:gd name="T4" fmla="*/ 227 w 317"/>
                <a:gd name="T5" fmla="*/ 91 h 409"/>
                <a:gd name="T6" fmla="*/ 181 w 317"/>
                <a:gd name="T7" fmla="*/ 136 h 409"/>
                <a:gd name="T8" fmla="*/ 181 w 317"/>
                <a:gd name="T9" fmla="*/ 205 h 409"/>
                <a:gd name="T10" fmla="*/ 272 w 317"/>
                <a:gd name="T11" fmla="*/ 273 h 409"/>
                <a:gd name="T12" fmla="*/ 317 w 317"/>
                <a:gd name="T13" fmla="*/ 341 h 409"/>
                <a:gd name="T14" fmla="*/ 272 w 317"/>
                <a:gd name="T15" fmla="*/ 363 h 409"/>
                <a:gd name="T16" fmla="*/ 249 w 317"/>
                <a:gd name="T17" fmla="*/ 386 h 409"/>
                <a:gd name="T18" fmla="*/ 204 w 317"/>
                <a:gd name="T19" fmla="*/ 409 h 409"/>
                <a:gd name="T20" fmla="*/ 136 w 317"/>
                <a:gd name="T21" fmla="*/ 386 h 409"/>
                <a:gd name="T22" fmla="*/ 90 w 317"/>
                <a:gd name="T23" fmla="*/ 318 h 409"/>
                <a:gd name="T24" fmla="*/ 90 w 317"/>
                <a:gd name="T25" fmla="*/ 273 h 409"/>
                <a:gd name="T26" fmla="*/ 45 w 317"/>
                <a:gd name="T27" fmla="*/ 227 h 409"/>
                <a:gd name="T28" fmla="*/ 45 w 317"/>
                <a:gd name="T29" fmla="*/ 182 h 409"/>
                <a:gd name="T30" fmla="*/ 0 w 317"/>
                <a:gd name="T31" fmla="*/ 159 h 409"/>
                <a:gd name="T32" fmla="*/ 22 w 317"/>
                <a:gd name="T33" fmla="*/ 136 h 409"/>
                <a:gd name="T34" fmla="*/ 45 w 317"/>
                <a:gd name="T35" fmla="*/ 114 h 409"/>
                <a:gd name="T36" fmla="*/ 45 w 317"/>
                <a:gd name="T37" fmla="*/ 91 h 409"/>
                <a:gd name="T38" fmla="*/ 90 w 317"/>
                <a:gd name="T39" fmla="*/ 68 h 409"/>
                <a:gd name="T40" fmla="*/ 68 w 317"/>
                <a:gd name="T41" fmla="*/ 46 h 409"/>
                <a:gd name="T42" fmla="*/ 45 w 317"/>
                <a:gd name="T43" fmla="*/ 0 h 409"/>
                <a:gd name="T44" fmla="*/ 113 w 317"/>
                <a:gd name="T45" fmla="*/ 0 h 409"/>
                <a:gd name="T46" fmla="*/ 249 w 317"/>
                <a:gd name="T47" fmla="*/ 0 h 4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17" h="409">
                  <a:moveTo>
                    <a:pt x="249" y="0"/>
                  </a:moveTo>
                  <a:lnTo>
                    <a:pt x="272" y="91"/>
                  </a:lnTo>
                  <a:lnTo>
                    <a:pt x="227" y="91"/>
                  </a:lnTo>
                  <a:lnTo>
                    <a:pt x="181" y="136"/>
                  </a:lnTo>
                  <a:lnTo>
                    <a:pt x="181" y="205"/>
                  </a:lnTo>
                  <a:lnTo>
                    <a:pt x="272" y="273"/>
                  </a:lnTo>
                  <a:lnTo>
                    <a:pt x="317" y="341"/>
                  </a:lnTo>
                  <a:lnTo>
                    <a:pt x="272" y="363"/>
                  </a:lnTo>
                  <a:lnTo>
                    <a:pt x="249" y="386"/>
                  </a:lnTo>
                  <a:lnTo>
                    <a:pt x="204" y="409"/>
                  </a:lnTo>
                  <a:lnTo>
                    <a:pt x="136" y="386"/>
                  </a:lnTo>
                  <a:lnTo>
                    <a:pt x="90" y="318"/>
                  </a:lnTo>
                  <a:lnTo>
                    <a:pt x="90" y="273"/>
                  </a:lnTo>
                  <a:lnTo>
                    <a:pt x="45" y="227"/>
                  </a:lnTo>
                  <a:lnTo>
                    <a:pt x="45" y="182"/>
                  </a:lnTo>
                  <a:lnTo>
                    <a:pt x="0" y="159"/>
                  </a:lnTo>
                  <a:lnTo>
                    <a:pt x="22" y="136"/>
                  </a:lnTo>
                  <a:lnTo>
                    <a:pt x="45" y="114"/>
                  </a:lnTo>
                  <a:lnTo>
                    <a:pt x="45" y="91"/>
                  </a:lnTo>
                  <a:lnTo>
                    <a:pt x="90" y="68"/>
                  </a:lnTo>
                  <a:lnTo>
                    <a:pt x="68" y="46"/>
                  </a:lnTo>
                  <a:lnTo>
                    <a:pt x="45" y="0"/>
                  </a:lnTo>
                  <a:lnTo>
                    <a:pt x="113" y="0"/>
                  </a:lnTo>
                  <a:lnTo>
                    <a:pt x="249" y="0"/>
                  </a:lnTo>
                  <a:close/>
                </a:path>
              </a:pathLst>
            </a:custGeom>
            <a:grp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08" name="Freeform 164"/>
            <p:cNvSpPr>
              <a:spLocks/>
            </p:cNvSpPr>
            <p:nvPr/>
          </p:nvSpPr>
          <p:spPr bwMode="auto">
            <a:xfrm>
              <a:off x="3645461" y="5138778"/>
              <a:ext cx="326322" cy="300891"/>
            </a:xfrm>
            <a:custGeom>
              <a:avLst/>
              <a:gdLst>
                <a:gd name="T0" fmla="*/ 0 w 295"/>
                <a:gd name="T1" fmla="*/ 272 h 272"/>
                <a:gd name="T2" fmla="*/ 204 w 295"/>
                <a:gd name="T3" fmla="*/ 272 h 272"/>
                <a:gd name="T4" fmla="*/ 250 w 295"/>
                <a:gd name="T5" fmla="*/ 204 h 272"/>
                <a:gd name="T6" fmla="*/ 250 w 295"/>
                <a:gd name="T7" fmla="*/ 159 h 272"/>
                <a:gd name="T8" fmla="*/ 295 w 295"/>
                <a:gd name="T9" fmla="*/ 114 h 272"/>
                <a:gd name="T10" fmla="*/ 272 w 295"/>
                <a:gd name="T11" fmla="*/ 46 h 272"/>
                <a:gd name="T12" fmla="*/ 227 w 295"/>
                <a:gd name="T13" fmla="*/ 0 h 272"/>
                <a:gd name="T14" fmla="*/ 182 w 295"/>
                <a:gd name="T15" fmla="*/ 46 h 272"/>
                <a:gd name="T16" fmla="*/ 159 w 295"/>
                <a:gd name="T17" fmla="*/ 136 h 272"/>
                <a:gd name="T18" fmla="*/ 159 w 295"/>
                <a:gd name="T19" fmla="*/ 182 h 272"/>
                <a:gd name="T20" fmla="*/ 114 w 295"/>
                <a:gd name="T21" fmla="*/ 227 h 272"/>
                <a:gd name="T22" fmla="*/ 0 w 295"/>
                <a:gd name="T23" fmla="*/ 272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95" h="272">
                  <a:moveTo>
                    <a:pt x="0" y="272"/>
                  </a:moveTo>
                  <a:lnTo>
                    <a:pt x="204" y="272"/>
                  </a:lnTo>
                  <a:lnTo>
                    <a:pt x="250" y="204"/>
                  </a:lnTo>
                  <a:lnTo>
                    <a:pt x="250" y="159"/>
                  </a:lnTo>
                  <a:lnTo>
                    <a:pt x="295" y="114"/>
                  </a:lnTo>
                  <a:lnTo>
                    <a:pt x="272" y="46"/>
                  </a:lnTo>
                  <a:lnTo>
                    <a:pt x="227" y="0"/>
                  </a:lnTo>
                  <a:lnTo>
                    <a:pt x="182" y="46"/>
                  </a:lnTo>
                  <a:lnTo>
                    <a:pt x="159" y="136"/>
                  </a:lnTo>
                  <a:lnTo>
                    <a:pt x="159" y="182"/>
                  </a:lnTo>
                  <a:lnTo>
                    <a:pt x="114" y="227"/>
                  </a:lnTo>
                  <a:lnTo>
                    <a:pt x="0" y="272"/>
                  </a:lnTo>
                  <a:close/>
                </a:path>
              </a:pathLst>
            </a:custGeom>
            <a:grp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09" name="Freeform 165"/>
            <p:cNvSpPr>
              <a:spLocks/>
            </p:cNvSpPr>
            <p:nvPr/>
          </p:nvSpPr>
          <p:spPr bwMode="auto">
            <a:xfrm>
              <a:off x="3695239" y="4737221"/>
              <a:ext cx="401542" cy="577446"/>
            </a:xfrm>
            <a:custGeom>
              <a:avLst/>
              <a:gdLst>
                <a:gd name="T0" fmla="*/ 227 w 363"/>
                <a:gd name="T1" fmla="*/ 114 h 522"/>
                <a:gd name="T2" fmla="*/ 205 w 363"/>
                <a:gd name="T3" fmla="*/ 114 h 522"/>
                <a:gd name="T4" fmla="*/ 205 w 363"/>
                <a:gd name="T5" fmla="*/ 136 h 522"/>
                <a:gd name="T6" fmla="*/ 159 w 363"/>
                <a:gd name="T7" fmla="*/ 136 h 522"/>
                <a:gd name="T8" fmla="*/ 159 w 363"/>
                <a:gd name="T9" fmla="*/ 114 h 522"/>
                <a:gd name="T10" fmla="*/ 137 w 363"/>
                <a:gd name="T11" fmla="*/ 91 h 522"/>
                <a:gd name="T12" fmla="*/ 159 w 363"/>
                <a:gd name="T13" fmla="*/ 68 h 522"/>
                <a:gd name="T14" fmla="*/ 182 w 363"/>
                <a:gd name="T15" fmla="*/ 46 h 522"/>
                <a:gd name="T16" fmla="*/ 159 w 363"/>
                <a:gd name="T17" fmla="*/ 0 h 522"/>
                <a:gd name="T18" fmla="*/ 69 w 363"/>
                <a:gd name="T19" fmla="*/ 23 h 522"/>
                <a:gd name="T20" fmla="*/ 46 w 363"/>
                <a:gd name="T21" fmla="*/ 23 h 522"/>
                <a:gd name="T22" fmla="*/ 46 w 363"/>
                <a:gd name="T23" fmla="*/ 91 h 522"/>
                <a:gd name="T24" fmla="*/ 91 w 363"/>
                <a:gd name="T25" fmla="*/ 91 h 522"/>
                <a:gd name="T26" fmla="*/ 69 w 363"/>
                <a:gd name="T27" fmla="*/ 136 h 522"/>
                <a:gd name="T28" fmla="*/ 0 w 363"/>
                <a:gd name="T29" fmla="*/ 136 h 522"/>
                <a:gd name="T30" fmla="*/ 0 w 363"/>
                <a:gd name="T31" fmla="*/ 182 h 522"/>
                <a:gd name="T32" fmla="*/ 69 w 363"/>
                <a:gd name="T33" fmla="*/ 205 h 522"/>
                <a:gd name="T34" fmla="*/ 91 w 363"/>
                <a:gd name="T35" fmla="*/ 250 h 522"/>
                <a:gd name="T36" fmla="*/ 91 w 363"/>
                <a:gd name="T37" fmla="*/ 318 h 522"/>
                <a:gd name="T38" fmla="*/ 182 w 363"/>
                <a:gd name="T39" fmla="*/ 363 h 522"/>
                <a:gd name="T40" fmla="*/ 227 w 363"/>
                <a:gd name="T41" fmla="*/ 409 h 522"/>
                <a:gd name="T42" fmla="*/ 250 w 363"/>
                <a:gd name="T43" fmla="*/ 477 h 522"/>
                <a:gd name="T44" fmla="*/ 250 w 363"/>
                <a:gd name="T45" fmla="*/ 522 h 522"/>
                <a:gd name="T46" fmla="*/ 341 w 363"/>
                <a:gd name="T47" fmla="*/ 522 h 522"/>
                <a:gd name="T48" fmla="*/ 363 w 363"/>
                <a:gd name="T49" fmla="*/ 477 h 522"/>
                <a:gd name="T50" fmla="*/ 318 w 363"/>
                <a:gd name="T51" fmla="*/ 454 h 522"/>
                <a:gd name="T52" fmla="*/ 295 w 363"/>
                <a:gd name="T53" fmla="*/ 363 h 522"/>
                <a:gd name="T54" fmla="*/ 341 w 363"/>
                <a:gd name="T55" fmla="*/ 318 h 522"/>
                <a:gd name="T56" fmla="*/ 341 w 363"/>
                <a:gd name="T57" fmla="*/ 273 h 522"/>
                <a:gd name="T58" fmla="*/ 318 w 363"/>
                <a:gd name="T59" fmla="*/ 227 h 522"/>
                <a:gd name="T60" fmla="*/ 227 w 363"/>
                <a:gd name="T61" fmla="*/ 205 h 522"/>
                <a:gd name="T62" fmla="*/ 227 w 363"/>
                <a:gd name="T63" fmla="*/ 114 h 5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363" h="522">
                  <a:moveTo>
                    <a:pt x="227" y="114"/>
                  </a:moveTo>
                  <a:lnTo>
                    <a:pt x="205" y="114"/>
                  </a:lnTo>
                  <a:lnTo>
                    <a:pt x="205" y="136"/>
                  </a:lnTo>
                  <a:lnTo>
                    <a:pt x="159" y="136"/>
                  </a:lnTo>
                  <a:lnTo>
                    <a:pt x="159" y="114"/>
                  </a:lnTo>
                  <a:lnTo>
                    <a:pt x="137" y="91"/>
                  </a:lnTo>
                  <a:lnTo>
                    <a:pt x="159" y="68"/>
                  </a:lnTo>
                  <a:lnTo>
                    <a:pt x="182" y="46"/>
                  </a:lnTo>
                  <a:lnTo>
                    <a:pt x="159" y="0"/>
                  </a:lnTo>
                  <a:lnTo>
                    <a:pt x="69" y="23"/>
                  </a:lnTo>
                  <a:lnTo>
                    <a:pt x="46" y="23"/>
                  </a:lnTo>
                  <a:lnTo>
                    <a:pt x="46" y="91"/>
                  </a:lnTo>
                  <a:lnTo>
                    <a:pt x="91" y="91"/>
                  </a:lnTo>
                  <a:lnTo>
                    <a:pt x="69" y="136"/>
                  </a:lnTo>
                  <a:lnTo>
                    <a:pt x="0" y="136"/>
                  </a:lnTo>
                  <a:lnTo>
                    <a:pt x="0" y="182"/>
                  </a:lnTo>
                  <a:lnTo>
                    <a:pt x="69" y="205"/>
                  </a:lnTo>
                  <a:lnTo>
                    <a:pt x="91" y="250"/>
                  </a:lnTo>
                  <a:lnTo>
                    <a:pt x="91" y="318"/>
                  </a:lnTo>
                  <a:lnTo>
                    <a:pt x="182" y="363"/>
                  </a:lnTo>
                  <a:lnTo>
                    <a:pt x="227" y="409"/>
                  </a:lnTo>
                  <a:lnTo>
                    <a:pt x="250" y="477"/>
                  </a:lnTo>
                  <a:lnTo>
                    <a:pt x="250" y="522"/>
                  </a:lnTo>
                  <a:lnTo>
                    <a:pt x="341" y="522"/>
                  </a:lnTo>
                  <a:lnTo>
                    <a:pt x="363" y="477"/>
                  </a:lnTo>
                  <a:lnTo>
                    <a:pt x="318" y="454"/>
                  </a:lnTo>
                  <a:lnTo>
                    <a:pt x="295" y="363"/>
                  </a:lnTo>
                  <a:lnTo>
                    <a:pt x="341" y="318"/>
                  </a:lnTo>
                  <a:lnTo>
                    <a:pt x="341" y="273"/>
                  </a:lnTo>
                  <a:lnTo>
                    <a:pt x="318" y="227"/>
                  </a:lnTo>
                  <a:lnTo>
                    <a:pt x="227" y="205"/>
                  </a:lnTo>
                  <a:lnTo>
                    <a:pt x="227" y="114"/>
                  </a:lnTo>
                  <a:close/>
                </a:path>
              </a:pathLst>
            </a:custGeom>
            <a:grp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10" name="Freeform 166"/>
            <p:cNvSpPr>
              <a:spLocks/>
            </p:cNvSpPr>
            <p:nvPr/>
          </p:nvSpPr>
          <p:spPr bwMode="auto">
            <a:xfrm>
              <a:off x="3394359" y="4712885"/>
              <a:ext cx="502205" cy="576339"/>
            </a:xfrm>
            <a:custGeom>
              <a:avLst/>
              <a:gdLst>
                <a:gd name="T0" fmla="*/ 386 w 454"/>
                <a:gd name="T1" fmla="*/ 521 h 521"/>
                <a:gd name="T2" fmla="*/ 409 w 454"/>
                <a:gd name="T3" fmla="*/ 431 h 521"/>
                <a:gd name="T4" fmla="*/ 454 w 454"/>
                <a:gd name="T5" fmla="*/ 385 h 521"/>
                <a:gd name="T6" fmla="*/ 363 w 454"/>
                <a:gd name="T7" fmla="*/ 340 h 521"/>
                <a:gd name="T8" fmla="*/ 363 w 454"/>
                <a:gd name="T9" fmla="*/ 272 h 521"/>
                <a:gd name="T10" fmla="*/ 341 w 454"/>
                <a:gd name="T11" fmla="*/ 227 h 521"/>
                <a:gd name="T12" fmla="*/ 272 w 454"/>
                <a:gd name="T13" fmla="*/ 204 h 521"/>
                <a:gd name="T14" fmla="*/ 272 w 454"/>
                <a:gd name="T15" fmla="*/ 158 h 521"/>
                <a:gd name="T16" fmla="*/ 341 w 454"/>
                <a:gd name="T17" fmla="*/ 158 h 521"/>
                <a:gd name="T18" fmla="*/ 363 w 454"/>
                <a:gd name="T19" fmla="*/ 113 h 521"/>
                <a:gd name="T20" fmla="*/ 318 w 454"/>
                <a:gd name="T21" fmla="*/ 113 h 521"/>
                <a:gd name="T22" fmla="*/ 318 w 454"/>
                <a:gd name="T23" fmla="*/ 45 h 521"/>
                <a:gd name="T24" fmla="*/ 272 w 454"/>
                <a:gd name="T25" fmla="*/ 22 h 521"/>
                <a:gd name="T26" fmla="*/ 227 w 454"/>
                <a:gd name="T27" fmla="*/ 22 h 521"/>
                <a:gd name="T28" fmla="*/ 182 w 454"/>
                <a:gd name="T29" fmla="*/ 0 h 521"/>
                <a:gd name="T30" fmla="*/ 136 w 454"/>
                <a:gd name="T31" fmla="*/ 22 h 521"/>
                <a:gd name="T32" fmla="*/ 136 w 454"/>
                <a:gd name="T33" fmla="*/ 68 h 521"/>
                <a:gd name="T34" fmla="*/ 136 w 454"/>
                <a:gd name="T35" fmla="*/ 158 h 521"/>
                <a:gd name="T36" fmla="*/ 91 w 454"/>
                <a:gd name="T37" fmla="*/ 181 h 521"/>
                <a:gd name="T38" fmla="*/ 0 w 454"/>
                <a:gd name="T39" fmla="*/ 295 h 521"/>
                <a:gd name="T40" fmla="*/ 0 w 454"/>
                <a:gd name="T41" fmla="*/ 340 h 521"/>
                <a:gd name="T42" fmla="*/ 23 w 454"/>
                <a:gd name="T43" fmla="*/ 363 h 521"/>
                <a:gd name="T44" fmla="*/ 23 w 454"/>
                <a:gd name="T45" fmla="*/ 408 h 521"/>
                <a:gd name="T46" fmla="*/ 46 w 454"/>
                <a:gd name="T47" fmla="*/ 385 h 521"/>
                <a:gd name="T48" fmla="*/ 91 w 454"/>
                <a:gd name="T49" fmla="*/ 385 h 521"/>
                <a:gd name="T50" fmla="*/ 114 w 454"/>
                <a:gd name="T51" fmla="*/ 408 h 521"/>
                <a:gd name="T52" fmla="*/ 114 w 454"/>
                <a:gd name="T53" fmla="*/ 385 h 521"/>
                <a:gd name="T54" fmla="*/ 182 w 454"/>
                <a:gd name="T55" fmla="*/ 408 h 521"/>
                <a:gd name="T56" fmla="*/ 182 w 454"/>
                <a:gd name="T57" fmla="*/ 453 h 521"/>
                <a:gd name="T58" fmla="*/ 250 w 454"/>
                <a:gd name="T59" fmla="*/ 499 h 521"/>
                <a:gd name="T60" fmla="*/ 295 w 454"/>
                <a:gd name="T61" fmla="*/ 499 h 521"/>
                <a:gd name="T62" fmla="*/ 318 w 454"/>
                <a:gd name="T63" fmla="*/ 476 h 521"/>
                <a:gd name="T64" fmla="*/ 341 w 454"/>
                <a:gd name="T65" fmla="*/ 476 h 521"/>
                <a:gd name="T66" fmla="*/ 363 w 454"/>
                <a:gd name="T67" fmla="*/ 499 h 521"/>
                <a:gd name="T68" fmla="*/ 386 w 454"/>
                <a:gd name="T69" fmla="*/ 521 h 5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54" h="521">
                  <a:moveTo>
                    <a:pt x="386" y="521"/>
                  </a:moveTo>
                  <a:lnTo>
                    <a:pt x="409" y="431"/>
                  </a:lnTo>
                  <a:lnTo>
                    <a:pt x="454" y="385"/>
                  </a:lnTo>
                  <a:lnTo>
                    <a:pt x="363" y="340"/>
                  </a:lnTo>
                  <a:lnTo>
                    <a:pt x="363" y="272"/>
                  </a:lnTo>
                  <a:lnTo>
                    <a:pt x="341" y="227"/>
                  </a:lnTo>
                  <a:lnTo>
                    <a:pt x="272" y="204"/>
                  </a:lnTo>
                  <a:lnTo>
                    <a:pt x="272" y="158"/>
                  </a:lnTo>
                  <a:lnTo>
                    <a:pt x="341" y="158"/>
                  </a:lnTo>
                  <a:lnTo>
                    <a:pt x="363" y="113"/>
                  </a:lnTo>
                  <a:lnTo>
                    <a:pt x="318" y="113"/>
                  </a:lnTo>
                  <a:lnTo>
                    <a:pt x="318" y="45"/>
                  </a:lnTo>
                  <a:lnTo>
                    <a:pt x="272" y="22"/>
                  </a:lnTo>
                  <a:lnTo>
                    <a:pt x="227" y="22"/>
                  </a:lnTo>
                  <a:lnTo>
                    <a:pt x="182" y="0"/>
                  </a:lnTo>
                  <a:lnTo>
                    <a:pt x="136" y="22"/>
                  </a:lnTo>
                  <a:lnTo>
                    <a:pt x="136" y="68"/>
                  </a:lnTo>
                  <a:lnTo>
                    <a:pt x="136" y="158"/>
                  </a:lnTo>
                  <a:lnTo>
                    <a:pt x="91" y="181"/>
                  </a:lnTo>
                  <a:lnTo>
                    <a:pt x="0" y="295"/>
                  </a:lnTo>
                  <a:lnTo>
                    <a:pt x="0" y="340"/>
                  </a:lnTo>
                  <a:lnTo>
                    <a:pt x="23" y="363"/>
                  </a:lnTo>
                  <a:lnTo>
                    <a:pt x="23" y="408"/>
                  </a:lnTo>
                  <a:lnTo>
                    <a:pt x="46" y="385"/>
                  </a:lnTo>
                  <a:lnTo>
                    <a:pt x="91" y="385"/>
                  </a:lnTo>
                  <a:lnTo>
                    <a:pt x="114" y="408"/>
                  </a:lnTo>
                  <a:lnTo>
                    <a:pt x="114" y="385"/>
                  </a:lnTo>
                  <a:lnTo>
                    <a:pt x="182" y="408"/>
                  </a:lnTo>
                  <a:lnTo>
                    <a:pt x="182" y="453"/>
                  </a:lnTo>
                  <a:lnTo>
                    <a:pt x="250" y="499"/>
                  </a:lnTo>
                  <a:lnTo>
                    <a:pt x="295" y="499"/>
                  </a:lnTo>
                  <a:lnTo>
                    <a:pt x="318" y="476"/>
                  </a:lnTo>
                  <a:lnTo>
                    <a:pt x="341" y="476"/>
                  </a:lnTo>
                  <a:lnTo>
                    <a:pt x="363" y="499"/>
                  </a:lnTo>
                  <a:lnTo>
                    <a:pt x="386" y="521"/>
                  </a:lnTo>
                  <a:close/>
                </a:path>
              </a:pathLst>
            </a:custGeom>
            <a:grp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4" name="グループ化 3"/>
          <p:cNvGrpSpPr/>
          <p:nvPr/>
        </p:nvGrpSpPr>
        <p:grpSpPr>
          <a:xfrm>
            <a:off x="1965177" y="4612219"/>
            <a:ext cx="1579622" cy="727891"/>
            <a:chOff x="1965177" y="4612219"/>
            <a:chExt cx="1579622" cy="727891"/>
          </a:xfrm>
          <a:solidFill>
            <a:srgbClr val="FF9900"/>
          </a:solidFill>
        </p:grpSpPr>
        <p:sp>
          <p:nvSpPr>
            <p:cNvPr id="6288" name="Freeform 144"/>
            <p:cNvSpPr>
              <a:spLocks/>
            </p:cNvSpPr>
            <p:nvPr/>
          </p:nvSpPr>
          <p:spPr bwMode="auto">
            <a:xfrm>
              <a:off x="1965177" y="4913110"/>
              <a:ext cx="526541" cy="427000"/>
            </a:xfrm>
            <a:custGeom>
              <a:avLst/>
              <a:gdLst>
                <a:gd name="T0" fmla="*/ 340 w 476"/>
                <a:gd name="T1" fmla="*/ 0 h 386"/>
                <a:gd name="T2" fmla="*/ 317 w 476"/>
                <a:gd name="T3" fmla="*/ 0 h 386"/>
                <a:gd name="T4" fmla="*/ 294 w 476"/>
                <a:gd name="T5" fmla="*/ 46 h 386"/>
                <a:gd name="T6" fmla="*/ 249 w 476"/>
                <a:gd name="T7" fmla="*/ 46 h 386"/>
                <a:gd name="T8" fmla="*/ 226 w 476"/>
                <a:gd name="T9" fmla="*/ 91 h 386"/>
                <a:gd name="T10" fmla="*/ 136 w 476"/>
                <a:gd name="T11" fmla="*/ 91 h 386"/>
                <a:gd name="T12" fmla="*/ 90 w 476"/>
                <a:gd name="T13" fmla="*/ 46 h 386"/>
                <a:gd name="T14" fmla="*/ 68 w 476"/>
                <a:gd name="T15" fmla="*/ 68 h 386"/>
                <a:gd name="T16" fmla="*/ 22 w 476"/>
                <a:gd name="T17" fmla="*/ 68 h 386"/>
                <a:gd name="T18" fmla="*/ 22 w 476"/>
                <a:gd name="T19" fmla="*/ 91 h 386"/>
                <a:gd name="T20" fmla="*/ 22 w 476"/>
                <a:gd name="T21" fmla="*/ 136 h 386"/>
                <a:gd name="T22" fmla="*/ 0 w 476"/>
                <a:gd name="T23" fmla="*/ 159 h 386"/>
                <a:gd name="T24" fmla="*/ 0 w 476"/>
                <a:gd name="T25" fmla="*/ 227 h 386"/>
                <a:gd name="T26" fmla="*/ 45 w 476"/>
                <a:gd name="T27" fmla="*/ 204 h 386"/>
                <a:gd name="T28" fmla="*/ 90 w 476"/>
                <a:gd name="T29" fmla="*/ 250 h 386"/>
                <a:gd name="T30" fmla="*/ 90 w 476"/>
                <a:gd name="T31" fmla="*/ 272 h 386"/>
                <a:gd name="T32" fmla="*/ 136 w 476"/>
                <a:gd name="T33" fmla="*/ 272 h 386"/>
                <a:gd name="T34" fmla="*/ 158 w 476"/>
                <a:gd name="T35" fmla="*/ 250 h 386"/>
                <a:gd name="T36" fmla="*/ 181 w 476"/>
                <a:gd name="T37" fmla="*/ 272 h 386"/>
                <a:gd name="T38" fmla="*/ 204 w 476"/>
                <a:gd name="T39" fmla="*/ 250 h 386"/>
                <a:gd name="T40" fmla="*/ 204 w 476"/>
                <a:gd name="T41" fmla="*/ 272 h 386"/>
                <a:gd name="T42" fmla="*/ 226 w 476"/>
                <a:gd name="T43" fmla="*/ 250 h 386"/>
                <a:gd name="T44" fmla="*/ 294 w 476"/>
                <a:gd name="T45" fmla="*/ 272 h 386"/>
                <a:gd name="T46" fmla="*/ 317 w 476"/>
                <a:gd name="T47" fmla="*/ 272 h 386"/>
                <a:gd name="T48" fmla="*/ 362 w 476"/>
                <a:gd name="T49" fmla="*/ 340 h 386"/>
                <a:gd name="T50" fmla="*/ 408 w 476"/>
                <a:gd name="T51" fmla="*/ 386 h 386"/>
                <a:gd name="T52" fmla="*/ 408 w 476"/>
                <a:gd name="T53" fmla="*/ 340 h 386"/>
                <a:gd name="T54" fmla="*/ 453 w 476"/>
                <a:gd name="T55" fmla="*/ 340 h 386"/>
                <a:gd name="T56" fmla="*/ 453 w 476"/>
                <a:gd name="T57" fmla="*/ 295 h 386"/>
                <a:gd name="T58" fmla="*/ 476 w 476"/>
                <a:gd name="T59" fmla="*/ 272 h 386"/>
                <a:gd name="T60" fmla="*/ 476 w 476"/>
                <a:gd name="T61" fmla="*/ 227 h 386"/>
                <a:gd name="T62" fmla="*/ 453 w 476"/>
                <a:gd name="T63" fmla="*/ 182 h 386"/>
                <a:gd name="T64" fmla="*/ 453 w 476"/>
                <a:gd name="T65" fmla="*/ 114 h 386"/>
                <a:gd name="T66" fmla="*/ 430 w 476"/>
                <a:gd name="T67" fmla="*/ 159 h 386"/>
                <a:gd name="T68" fmla="*/ 385 w 476"/>
                <a:gd name="T69" fmla="*/ 182 h 386"/>
                <a:gd name="T70" fmla="*/ 340 w 476"/>
                <a:gd name="T71" fmla="*/ 159 h 386"/>
                <a:gd name="T72" fmla="*/ 362 w 476"/>
                <a:gd name="T73" fmla="*/ 114 h 386"/>
                <a:gd name="T74" fmla="*/ 317 w 476"/>
                <a:gd name="T75" fmla="*/ 91 h 386"/>
                <a:gd name="T76" fmla="*/ 340 w 476"/>
                <a:gd name="T77" fmla="*/ 46 h 386"/>
                <a:gd name="T78" fmla="*/ 340 w 476"/>
                <a:gd name="T79" fmla="*/ 0 h 3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476" h="386">
                  <a:moveTo>
                    <a:pt x="340" y="0"/>
                  </a:moveTo>
                  <a:lnTo>
                    <a:pt x="317" y="0"/>
                  </a:lnTo>
                  <a:lnTo>
                    <a:pt x="294" y="46"/>
                  </a:lnTo>
                  <a:lnTo>
                    <a:pt x="249" y="46"/>
                  </a:lnTo>
                  <a:lnTo>
                    <a:pt x="226" y="91"/>
                  </a:lnTo>
                  <a:lnTo>
                    <a:pt x="136" y="91"/>
                  </a:lnTo>
                  <a:lnTo>
                    <a:pt x="90" y="46"/>
                  </a:lnTo>
                  <a:lnTo>
                    <a:pt x="68" y="68"/>
                  </a:lnTo>
                  <a:lnTo>
                    <a:pt x="22" y="68"/>
                  </a:lnTo>
                  <a:lnTo>
                    <a:pt x="22" y="91"/>
                  </a:lnTo>
                  <a:lnTo>
                    <a:pt x="22" y="136"/>
                  </a:lnTo>
                  <a:lnTo>
                    <a:pt x="0" y="159"/>
                  </a:lnTo>
                  <a:lnTo>
                    <a:pt x="0" y="227"/>
                  </a:lnTo>
                  <a:lnTo>
                    <a:pt x="45" y="204"/>
                  </a:lnTo>
                  <a:lnTo>
                    <a:pt x="90" y="250"/>
                  </a:lnTo>
                  <a:lnTo>
                    <a:pt x="90" y="272"/>
                  </a:lnTo>
                  <a:lnTo>
                    <a:pt x="136" y="272"/>
                  </a:lnTo>
                  <a:lnTo>
                    <a:pt x="158" y="250"/>
                  </a:lnTo>
                  <a:lnTo>
                    <a:pt x="181" y="272"/>
                  </a:lnTo>
                  <a:lnTo>
                    <a:pt x="204" y="250"/>
                  </a:lnTo>
                  <a:lnTo>
                    <a:pt x="204" y="272"/>
                  </a:lnTo>
                  <a:lnTo>
                    <a:pt x="226" y="250"/>
                  </a:lnTo>
                  <a:lnTo>
                    <a:pt x="294" y="272"/>
                  </a:lnTo>
                  <a:lnTo>
                    <a:pt x="317" y="272"/>
                  </a:lnTo>
                  <a:lnTo>
                    <a:pt x="362" y="340"/>
                  </a:lnTo>
                  <a:lnTo>
                    <a:pt x="408" y="386"/>
                  </a:lnTo>
                  <a:lnTo>
                    <a:pt x="408" y="340"/>
                  </a:lnTo>
                  <a:lnTo>
                    <a:pt x="453" y="340"/>
                  </a:lnTo>
                  <a:lnTo>
                    <a:pt x="453" y="295"/>
                  </a:lnTo>
                  <a:lnTo>
                    <a:pt x="476" y="272"/>
                  </a:lnTo>
                  <a:lnTo>
                    <a:pt x="476" y="227"/>
                  </a:lnTo>
                  <a:lnTo>
                    <a:pt x="453" y="182"/>
                  </a:lnTo>
                  <a:lnTo>
                    <a:pt x="453" y="114"/>
                  </a:lnTo>
                  <a:lnTo>
                    <a:pt x="430" y="159"/>
                  </a:lnTo>
                  <a:lnTo>
                    <a:pt x="385" y="182"/>
                  </a:lnTo>
                  <a:lnTo>
                    <a:pt x="340" y="159"/>
                  </a:lnTo>
                  <a:lnTo>
                    <a:pt x="362" y="114"/>
                  </a:lnTo>
                  <a:lnTo>
                    <a:pt x="317" y="91"/>
                  </a:lnTo>
                  <a:lnTo>
                    <a:pt x="340" y="46"/>
                  </a:lnTo>
                  <a:lnTo>
                    <a:pt x="340" y="0"/>
                  </a:lnTo>
                  <a:close/>
                </a:path>
              </a:pathLst>
            </a:custGeom>
            <a:grp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89" name="Freeform 145"/>
            <p:cNvSpPr>
              <a:spLocks/>
            </p:cNvSpPr>
            <p:nvPr/>
          </p:nvSpPr>
          <p:spPr bwMode="auto">
            <a:xfrm>
              <a:off x="2315835" y="4612219"/>
              <a:ext cx="777643" cy="502223"/>
            </a:xfrm>
            <a:custGeom>
              <a:avLst/>
              <a:gdLst>
                <a:gd name="T0" fmla="*/ 23 w 703"/>
                <a:gd name="T1" fmla="*/ 272 h 454"/>
                <a:gd name="T2" fmla="*/ 23 w 703"/>
                <a:gd name="T3" fmla="*/ 318 h 454"/>
                <a:gd name="T4" fmla="*/ 0 w 703"/>
                <a:gd name="T5" fmla="*/ 363 h 454"/>
                <a:gd name="T6" fmla="*/ 45 w 703"/>
                <a:gd name="T7" fmla="*/ 386 h 454"/>
                <a:gd name="T8" fmla="*/ 23 w 703"/>
                <a:gd name="T9" fmla="*/ 431 h 454"/>
                <a:gd name="T10" fmla="*/ 68 w 703"/>
                <a:gd name="T11" fmla="*/ 454 h 454"/>
                <a:gd name="T12" fmla="*/ 113 w 703"/>
                <a:gd name="T13" fmla="*/ 431 h 454"/>
                <a:gd name="T14" fmla="*/ 136 w 703"/>
                <a:gd name="T15" fmla="*/ 386 h 454"/>
                <a:gd name="T16" fmla="*/ 182 w 703"/>
                <a:gd name="T17" fmla="*/ 318 h 454"/>
                <a:gd name="T18" fmla="*/ 204 w 703"/>
                <a:gd name="T19" fmla="*/ 295 h 454"/>
                <a:gd name="T20" fmla="*/ 272 w 703"/>
                <a:gd name="T21" fmla="*/ 272 h 454"/>
                <a:gd name="T22" fmla="*/ 340 w 703"/>
                <a:gd name="T23" fmla="*/ 272 h 454"/>
                <a:gd name="T24" fmla="*/ 408 w 703"/>
                <a:gd name="T25" fmla="*/ 295 h 454"/>
                <a:gd name="T26" fmla="*/ 408 w 703"/>
                <a:gd name="T27" fmla="*/ 272 h 454"/>
                <a:gd name="T28" fmla="*/ 408 w 703"/>
                <a:gd name="T29" fmla="*/ 249 h 454"/>
                <a:gd name="T30" fmla="*/ 454 w 703"/>
                <a:gd name="T31" fmla="*/ 227 h 454"/>
                <a:gd name="T32" fmla="*/ 499 w 703"/>
                <a:gd name="T33" fmla="*/ 181 h 454"/>
                <a:gd name="T34" fmla="*/ 567 w 703"/>
                <a:gd name="T35" fmla="*/ 227 h 454"/>
                <a:gd name="T36" fmla="*/ 590 w 703"/>
                <a:gd name="T37" fmla="*/ 227 h 454"/>
                <a:gd name="T38" fmla="*/ 612 w 703"/>
                <a:gd name="T39" fmla="*/ 159 h 454"/>
                <a:gd name="T40" fmla="*/ 680 w 703"/>
                <a:gd name="T41" fmla="*/ 159 h 454"/>
                <a:gd name="T42" fmla="*/ 703 w 703"/>
                <a:gd name="T43" fmla="*/ 91 h 454"/>
                <a:gd name="T44" fmla="*/ 635 w 703"/>
                <a:gd name="T45" fmla="*/ 68 h 454"/>
                <a:gd name="T46" fmla="*/ 635 w 703"/>
                <a:gd name="T47" fmla="*/ 23 h 454"/>
                <a:gd name="T48" fmla="*/ 680 w 703"/>
                <a:gd name="T49" fmla="*/ 23 h 454"/>
                <a:gd name="T50" fmla="*/ 635 w 703"/>
                <a:gd name="T51" fmla="*/ 0 h 454"/>
                <a:gd name="T52" fmla="*/ 590 w 703"/>
                <a:gd name="T53" fmla="*/ 23 h 454"/>
                <a:gd name="T54" fmla="*/ 522 w 703"/>
                <a:gd name="T55" fmla="*/ 0 h 454"/>
                <a:gd name="T56" fmla="*/ 499 w 703"/>
                <a:gd name="T57" fmla="*/ 23 h 454"/>
                <a:gd name="T58" fmla="*/ 454 w 703"/>
                <a:gd name="T59" fmla="*/ 23 h 454"/>
                <a:gd name="T60" fmla="*/ 476 w 703"/>
                <a:gd name="T61" fmla="*/ 45 h 454"/>
                <a:gd name="T62" fmla="*/ 454 w 703"/>
                <a:gd name="T63" fmla="*/ 91 h 454"/>
                <a:gd name="T64" fmla="*/ 363 w 703"/>
                <a:gd name="T65" fmla="*/ 113 h 454"/>
                <a:gd name="T66" fmla="*/ 272 w 703"/>
                <a:gd name="T67" fmla="*/ 159 h 454"/>
                <a:gd name="T68" fmla="*/ 159 w 703"/>
                <a:gd name="T69" fmla="*/ 227 h 454"/>
                <a:gd name="T70" fmla="*/ 113 w 703"/>
                <a:gd name="T71" fmla="*/ 249 h 454"/>
                <a:gd name="T72" fmla="*/ 91 w 703"/>
                <a:gd name="T73" fmla="*/ 272 h 454"/>
                <a:gd name="T74" fmla="*/ 23 w 703"/>
                <a:gd name="T75" fmla="*/ 272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03" h="454">
                  <a:moveTo>
                    <a:pt x="23" y="272"/>
                  </a:moveTo>
                  <a:lnTo>
                    <a:pt x="23" y="318"/>
                  </a:lnTo>
                  <a:lnTo>
                    <a:pt x="0" y="363"/>
                  </a:lnTo>
                  <a:lnTo>
                    <a:pt x="45" y="386"/>
                  </a:lnTo>
                  <a:lnTo>
                    <a:pt x="23" y="431"/>
                  </a:lnTo>
                  <a:lnTo>
                    <a:pt x="68" y="454"/>
                  </a:lnTo>
                  <a:lnTo>
                    <a:pt x="113" y="431"/>
                  </a:lnTo>
                  <a:lnTo>
                    <a:pt x="136" y="386"/>
                  </a:lnTo>
                  <a:lnTo>
                    <a:pt x="182" y="318"/>
                  </a:lnTo>
                  <a:lnTo>
                    <a:pt x="204" y="295"/>
                  </a:lnTo>
                  <a:lnTo>
                    <a:pt x="272" y="272"/>
                  </a:lnTo>
                  <a:lnTo>
                    <a:pt x="340" y="272"/>
                  </a:lnTo>
                  <a:lnTo>
                    <a:pt x="408" y="295"/>
                  </a:lnTo>
                  <a:lnTo>
                    <a:pt x="408" y="272"/>
                  </a:lnTo>
                  <a:lnTo>
                    <a:pt x="408" y="249"/>
                  </a:lnTo>
                  <a:lnTo>
                    <a:pt x="454" y="227"/>
                  </a:lnTo>
                  <a:lnTo>
                    <a:pt x="499" y="181"/>
                  </a:lnTo>
                  <a:lnTo>
                    <a:pt x="567" y="227"/>
                  </a:lnTo>
                  <a:lnTo>
                    <a:pt x="590" y="227"/>
                  </a:lnTo>
                  <a:lnTo>
                    <a:pt x="612" y="159"/>
                  </a:lnTo>
                  <a:lnTo>
                    <a:pt x="680" y="159"/>
                  </a:lnTo>
                  <a:lnTo>
                    <a:pt x="703" y="91"/>
                  </a:lnTo>
                  <a:lnTo>
                    <a:pt x="635" y="68"/>
                  </a:lnTo>
                  <a:lnTo>
                    <a:pt x="635" y="23"/>
                  </a:lnTo>
                  <a:lnTo>
                    <a:pt x="680" y="23"/>
                  </a:lnTo>
                  <a:lnTo>
                    <a:pt x="635" y="0"/>
                  </a:lnTo>
                  <a:lnTo>
                    <a:pt x="590" y="23"/>
                  </a:lnTo>
                  <a:lnTo>
                    <a:pt x="522" y="0"/>
                  </a:lnTo>
                  <a:lnTo>
                    <a:pt x="499" y="23"/>
                  </a:lnTo>
                  <a:lnTo>
                    <a:pt x="454" y="23"/>
                  </a:lnTo>
                  <a:lnTo>
                    <a:pt x="476" y="45"/>
                  </a:lnTo>
                  <a:lnTo>
                    <a:pt x="454" y="91"/>
                  </a:lnTo>
                  <a:lnTo>
                    <a:pt x="363" y="113"/>
                  </a:lnTo>
                  <a:lnTo>
                    <a:pt x="272" y="159"/>
                  </a:lnTo>
                  <a:lnTo>
                    <a:pt x="159" y="227"/>
                  </a:lnTo>
                  <a:lnTo>
                    <a:pt x="113" y="249"/>
                  </a:lnTo>
                  <a:lnTo>
                    <a:pt x="91" y="272"/>
                  </a:lnTo>
                  <a:lnTo>
                    <a:pt x="23" y="272"/>
                  </a:lnTo>
                  <a:close/>
                </a:path>
              </a:pathLst>
            </a:custGeom>
            <a:grp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11" name="Freeform 167"/>
            <p:cNvSpPr>
              <a:spLocks/>
            </p:cNvSpPr>
            <p:nvPr/>
          </p:nvSpPr>
          <p:spPr bwMode="auto">
            <a:xfrm>
              <a:off x="2968480" y="4687442"/>
              <a:ext cx="576319" cy="225668"/>
            </a:xfrm>
            <a:custGeom>
              <a:avLst/>
              <a:gdLst>
                <a:gd name="T0" fmla="*/ 521 w 521"/>
                <a:gd name="T1" fmla="*/ 45 h 204"/>
                <a:gd name="T2" fmla="*/ 521 w 521"/>
                <a:gd name="T3" fmla="*/ 181 h 204"/>
                <a:gd name="T4" fmla="*/ 476 w 521"/>
                <a:gd name="T5" fmla="*/ 204 h 204"/>
                <a:gd name="T6" fmla="*/ 385 w 521"/>
                <a:gd name="T7" fmla="*/ 204 h 204"/>
                <a:gd name="T8" fmla="*/ 385 w 521"/>
                <a:gd name="T9" fmla="*/ 159 h 204"/>
                <a:gd name="T10" fmla="*/ 363 w 521"/>
                <a:gd name="T11" fmla="*/ 136 h 204"/>
                <a:gd name="T12" fmla="*/ 317 w 521"/>
                <a:gd name="T13" fmla="*/ 113 h 204"/>
                <a:gd name="T14" fmla="*/ 272 w 521"/>
                <a:gd name="T15" fmla="*/ 136 h 204"/>
                <a:gd name="T16" fmla="*/ 249 w 521"/>
                <a:gd name="T17" fmla="*/ 113 h 204"/>
                <a:gd name="T18" fmla="*/ 204 w 521"/>
                <a:gd name="T19" fmla="*/ 91 h 204"/>
                <a:gd name="T20" fmla="*/ 159 w 521"/>
                <a:gd name="T21" fmla="*/ 136 h 204"/>
                <a:gd name="T22" fmla="*/ 90 w 521"/>
                <a:gd name="T23" fmla="*/ 159 h 204"/>
                <a:gd name="T24" fmla="*/ 45 w 521"/>
                <a:gd name="T25" fmla="*/ 159 h 204"/>
                <a:gd name="T26" fmla="*/ 0 w 521"/>
                <a:gd name="T27" fmla="*/ 159 h 204"/>
                <a:gd name="T28" fmla="*/ 22 w 521"/>
                <a:gd name="T29" fmla="*/ 91 h 204"/>
                <a:gd name="T30" fmla="*/ 90 w 521"/>
                <a:gd name="T31" fmla="*/ 91 h 204"/>
                <a:gd name="T32" fmla="*/ 113 w 521"/>
                <a:gd name="T33" fmla="*/ 23 h 204"/>
                <a:gd name="T34" fmla="*/ 136 w 521"/>
                <a:gd name="T35" fmla="*/ 23 h 204"/>
                <a:gd name="T36" fmla="*/ 181 w 521"/>
                <a:gd name="T37" fmla="*/ 0 h 204"/>
                <a:gd name="T38" fmla="*/ 204 w 521"/>
                <a:gd name="T39" fmla="*/ 0 h 204"/>
                <a:gd name="T40" fmla="*/ 272 w 521"/>
                <a:gd name="T41" fmla="*/ 45 h 204"/>
                <a:gd name="T42" fmla="*/ 385 w 521"/>
                <a:gd name="T43" fmla="*/ 68 h 204"/>
                <a:gd name="T44" fmla="*/ 476 w 521"/>
                <a:gd name="T45" fmla="*/ 68 h 204"/>
                <a:gd name="T46" fmla="*/ 521 w 521"/>
                <a:gd name="T47" fmla="*/ 45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521" h="204">
                  <a:moveTo>
                    <a:pt x="521" y="45"/>
                  </a:moveTo>
                  <a:lnTo>
                    <a:pt x="521" y="181"/>
                  </a:lnTo>
                  <a:lnTo>
                    <a:pt x="476" y="204"/>
                  </a:lnTo>
                  <a:lnTo>
                    <a:pt x="385" y="204"/>
                  </a:lnTo>
                  <a:lnTo>
                    <a:pt x="385" y="159"/>
                  </a:lnTo>
                  <a:lnTo>
                    <a:pt x="363" y="136"/>
                  </a:lnTo>
                  <a:lnTo>
                    <a:pt x="317" y="113"/>
                  </a:lnTo>
                  <a:lnTo>
                    <a:pt x="272" y="136"/>
                  </a:lnTo>
                  <a:lnTo>
                    <a:pt x="249" y="113"/>
                  </a:lnTo>
                  <a:lnTo>
                    <a:pt x="204" y="91"/>
                  </a:lnTo>
                  <a:lnTo>
                    <a:pt x="159" y="136"/>
                  </a:lnTo>
                  <a:lnTo>
                    <a:pt x="90" y="159"/>
                  </a:lnTo>
                  <a:lnTo>
                    <a:pt x="45" y="159"/>
                  </a:lnTo>
                  <a:lnTo>
                    <a:pt x="0" y="159"/>
                  </a:lnTo>
                  <a:lnTo>
                    <a:pt x="22" y="91"/>
                  </a:lnTo>
                  <a:lnTo>
                    <a:pt x="90" y="91"/>
                  </a:lnTo>
                  <a:lnTo>
                    <a:pt x="113" y="23"/>
                  </a:lnTo>
                  <a:lnTo>
                    <a:pt x="136" y="23"/>
                  </a:lnTo>
                  <a:lnTo>
                    <a:pt x="181" y="0"/>
                  </a:lnTo>
                  <a:lnTo>
                    <a:pt x="204" y="0"/>
                  </a:lnTo>
                  <a:lnTo>
                    <a:pt x="272" y="45"/>
                  </a:lnTo>
                  <a:lnTo>
                    <a:pt x="385" y="68"/>
                  </a:lnTo>
                  <a:lnTo>
                    <a:pt x="476" y="68"/>
                  </a:lnTo>
                  <a:lnTo>
                    <a:pt x="521" y="45"/>
                  </a:lnTo>
                  <a:close/>
                </a:path>
              </a:pathLst>
            </a:custGeom>
            <a:grp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12" name="Freeform 168"/>
            <p:cNvSpPr>
              <a:spLocks/>
            </p:cNvSpPr>
            <p:nvPr/>
          </p:nvSpPr>
          <p:spPr bwMode="auto">
            <a:xfrm>
              <a:off x="2968480" y="4788107"/>
              <a:ext cx="526541" cy="451337"/>
            </a:xfrm>
            <a:custGeom>
              <a:avLst/>
              <a:gdLst>
                <a:gd name="T0" fmla="*/ 0 w 476"/>
                <a:gd name="T1" fmla="*/ 68 h 408"/>
                <a:gd name="T2" fmla="*/ 90 w 476"/>
                <a:gd name="T3" fmla="*/ 68 h 408"/>
                <a:gd name="T4" fmla="*/ 159 w 476"/>
                <a:gd name="T5" fmla="*/ 45 h 408"/>
                <a:gd name="T6" fmla="*/ 204 w 476"/>
                <a:gd name="T7" fmla="*/ 0 h 408"/>
                <a:gd name="T8" fmla="*/ 249 w 476"/>
                <a:gd name="T9" fmla="*/ 22 h 408"/>
                <a:gd name="T10" fmla="*/ 272 w 476"/>
                <a:gd name="T11" fmla="*/ 45 h 408"/>
                <a:gd name="T12" fmla="*/ 317 w 476"/>
                <a:gd name="T13" fmla="*/ 22 h 408"/>
                <a:gd name="T14" fmla="*/ 363 w 476"/>
                <a:gd name="T15" fmla="*/ 45 h 408"/>
                <a:gd name="T16" fmla="*/ 385 w 476"/>
                <a:gd name="T17" fmla="*/ 68 h 408"/>
                <a:gd name="T18" fmla="*/ 385 w 476"/>
                <a:gd name="T19" fmla="*/ 113 h 408"/>
                <a:gd name="T20" fmla="*/ 476 w 476"/>
                <a:gd name="T21" fmla="*/ 113 h 408"/>
                <a:gd name="T22" fmla="*/ 385 w 476"/>
                <a:gd name="T23" fmla="*/ 227 h 408"/>
                <a:gd name="T24" fmla="*/ 385 w 476"/>
                <a:gd name="T25" fmla="*/ 272 h 408"/>
                <a:gd name="T26" fmla="*/ 408 w 476"/>
                <a:gd name="T27" fmla="*/ 295 h 408"/>
                <a:gd name="T28" fmla="*/ 408 w 476"/>
                <a:gd name="T29" fmla="*/ 340 h 408"/>
                <a:gd name="T30" fmla="*/ 385 w 476"/>
                <a:gd name="T31" fmla="*/ 317 h 408"/>
                <a:gd name="T32" fmla="*/ 363 w 476"/>
                <a:gd name="T33" fmla="*/ 317 h 408"/>
                <a:gd name="T34" fmla="*/ 340 w 476"/>
                <a:gd name="T35" fmla="*/ 295 h 408"/>
                <a:gd name="T36" fmla="*/ 317 w 476"/>
                <a:gd name="T37" fmla="*/ 317 h 408"/>
                <a:gd name="T38" fmla="*/ 363 w 476"/>
                <a:gd name="T39" fmla="*/ 340 h 408"/>
                <a:gd name="T40" fmla="*/ 295 w 476"/>
                <a:gd name="T41" fmla="*/ 363 h 408"/>
                <a:gd name="T42" fmla="*/ 249 w 476"/>
                <a:gd name="T43" fmla="*/ 317 h 408"/>
                <a:gd name="T44" fmla="*/ 227 w 476"/>
                <a:gd name="T45" fmla="*/ 340 h 408"/>
                <a:gd name="T46" fmla="*/ 227 w 476"/>
                <a:gd name="T47" fmla="*/ 363 h 408"/>
                <a:gd name="T48" fmla="*/ 204 w 476"/>
                <a:gd name="T49" fmla="*/ 408 h 408"/>
                <a:gd name="T50" fmla="*/ 181 w 476"/>
                <a:gd name="T51" fmla="*/ 385 h 408"/>
                <a:gd name="T52" fmla="*/ 159 w 476"/>
                <a:gd name="T53" fmla="*/ 385 h 408"/>
                <a:gd name="T54" fmla="*/ 159 w 476"/>
                <a:gd name="T55" fmla="*/ 340 h 408"/>
                <a:gd name="T56" fmla="*/ 113 w 476"/>
                <a:gd name="T57" fmla="*/ 340 h 408"/>
                <a:gd name="T58" fmla="*/ 90 w 476"/>
                <a:gd name="T59" fmla="*/ 363 h 408"/>
                <a:gd name="T60" fmla="*/ 45 w 476"/>
                <a:gd name="T61" fmla="*/ 363 h 408"/>
                <a:gd name="T62" fmla="*/ 45 w 476"/>
                <a:gd name="T63" fmla="*/ 317 h 408"/>
                <a:gd name="T64" fmla="*/ 68 w 476"/>
                <a:gd name="T65" fmla="*/ 204 h 408"/>
                <a:gd name="T66" fmla="*/ 45 w 476"/>
                <a:gd name="T67" fmla="*/ 181 h 408"/>
                <a:gd name="T68" fmla="*/ 68 w 476"/>
                <a:gd name="T69" fmla="*/ 113 h 408"/>
                <a:gd name="T70" fmla="*/ 0 w 476"/>
                <a:gd name="T71" fmla="*/ 68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476" h="408">
                  <a:moveTo>
                    <a:pt x="0" y="68"/>
                  </a:moveTo>
                  <a:lnTo>
                    <a:pt x="90" y="68"/>
                  </a:lnTo>
                  <a:lnTo>
                    <a:pt x="159" y="45"/>
                  </a:lnTo>
                  <a:lnTo>
                    <a:pt x="204" y="0"/>
                  </a:lnTo>
                  <a:lnTo>
                    <a:pt x="249" y="22"/>
                  </a:lnTo>
                  <a:lnTo>
                    <a:pt x="272" y="45"/>
                  </a:lnTo>
                  <a:lnTo>
                    <a:pt x="317" y="22"/>
                  </a:lnTo>
                  <a:lnTo>
                    <a:pt x="363" y="45"/>
                  </a:lnTo>
                  <a:lnTo>
                    <a:pt x="385" y="68"/>
                  </a:lnTo>
                  <a:lnTo>
                    <a:pt x="385" y="113"/>
                  </a:lnTo>
                  <a:lnTo>
                    <a:pt x="476" y="113"/>
                  </a:lnTo>
                  <a:lnTo>
                    <a:pt x="385" y="227"/>
                  </a:lnTo>
                  <a:lnTo>
                    <a:pt x="385" y="272"/>
                  </a:lnTo>
                  <a:lnTo>
                    <a:pt x="408" y="295"/>
                  </a:lnTo>
                  <a:lnTo>
                    <a:pt x="408" y="340"/>
                  </a:lnTo>
                  <a:lnTo>
                    <a:pt x="385" y="317"/>
                  </a:lnTo>
                  <a:lnTo>
                    <a:pt x="363" y="317"/>
                  </a:lnTo>
                  <a:lnTo>
                    <a:pt x="340" y="295"/>
                  </a:lnTo>
                  <a:lnTo>
                    <a:pt x="317" y="317"/>
                  </a:lnTo>
                  <a:lnTo>
                    <a:pt x="363" y="340"/>
                  </a:lnTo>
                  <a:lnTo>
                    <a:pt x="295" y="363"/>
                  </a:lnTo>
                  <a:lnTo>
                    <a:pt x="249" y="317"/>
                  </a:lnTo>
                  <a:lnTo>
                    <a:pt x="227" y="340"/>
                  </a:lnTo>
                  <a:lnTo>
                    <a:pt x="227" y="363"/>
                  </a:lnTo>
                  <a:lnTo>
                    <a:pt x="204" y="408"/>
                  </a:lnTo>
                  <a:lnTo>
                    <a:pt x="181" y="385"/>
                  </a:lnTo>
                  <a:lnTo>
                    <a:pt x="159" y="385"/>
                  </a:lnTo>
                  <a:lnTo>
                    <a:pt x="159" y="340"/>
                  </a:lnTo>
                  <a:lnTo>
                    <a:pt x="113" y="340"/>
                  </a:lnTo>
                  <a:lnTo>
                    <a:pt x="90" y="363"/>
                  </a:lnTo>
                  <a:lnTo>
                    <a:pt x="45" y="363"/>
                  </a:lnTo>
                  <a:lnTo>
                    <a:pt x="45" y="317"/>
                  </a:lnTo>
                  <a:lnTo>
                    <a:pt x="68" y="204"/>
                  </a:lnTo>
                  <a:lnTo>
                    <a:pt x="45" y="181"/>
                  </a:lnTo>
                  <a:lnTo>
                    <a:pt x="68" y="113"/>
                  </a:lnTo>
                  <a:lnTo>
                    <a:pt x="0" y="68"/>
                  </a:lnTo>
                  <a:close/>
                </a:path>
              </a:pathLst>
            </a:custGeom>
            <a:grp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13" name="Freeform 169"/>
            <p:cNvSpPr>
              <a:spLocks/>
            </p:cNvSpPr>
            <p:nvPr/>
          </p:nvSpPr>
          <p:spPr bwMode="auto">
            <a:xfrm>
              <a:off x="2466275" y="4812444"/>
              <a:ext cx="577425" cy="401557"/>
            </a:xfrm>
            <a:custGeom>
              <a:avLst/>
              <a:gdLst>
                <a:gd name="T0" fmla="*/ 23 w 522"/>
                <a:gd name="T1" fmla="*/ 318 h 363"/>
                <a:gd name="T2" fmla="*/ 0 w 522"/>
                <a:gd name="T3" fmla="*/ 273 h 363"/>
                <a:gd name="T4" fmla="*/ 0 w 522"/>
                <a:gd name="T5" fmla="*/ 205 h 363"/>
                <a:gd name="T6" fmla="*/ 46 w 522"/>
                <a:gd name="T7" fmla="*/ 137 h 363"/>
                <a:gd name="T8" fmla="*/ 68 w 522"/>
                <a:gd name="T9" fmla="*/ 114 h 363"/>
                <a:gd name="T10" fmla="*/ 136 w 522"/>
                <a:gd name="T11" fmla="*/ 91 h 363"/>
                <a:gd name="T12" fmla="*/ 204 w 522"/>
                <a:gd name="T13" fmla="*/ 91 h 363"/>
                <a:gd name="T14" fmla="*/ 272 w 522"/>
                <a:gd name="T15" fmla="*/ 114 h 363"/>
                <a:gd name="T16" fmla="*/ 272 w 522"/>
                <a:gd name="T17" fmla="*/ 68 h 363"/>
                <a:gd name="T18" fmla="*/ 318 w 522"/>
                <a:gd name="T19" fmla="*/ 46 h 363"/>
                <a:gd name="T20" fmla="*/ 363 w 522"/>
                <a:gd name="T21" fmla="*/ 0 h 363"/>
                <a:gd name="T22" fmla="*/ 431 w 522"/>
                <a:gd name="T23" fmla="*/ 46 h 363"/>
                <a:gd name="T24" fmla="*/ 454 w 522"/>
                <a:gd name="T25" fmla="*/ 46 h 363"/>
                <a:gd name="T26" fmla="*/ 522 w 522"/>
                <a:gd name="T27" fmla="*/ 91 h 363"/>
                <a:gd name="T28" fmla="*/ 499 w 522"/>
                <a:gd name="T29" fmla="*/ 159 h 363"/>
                <a:gd name="T30" fmla="*/ 522 w 522"/>
                <a:gd name="T31" fmla="*/ 182 h 363"/>
                <a:gd name="T32" fmla="*/ 499 w 522"/>
                <a:gd name="T33" fmla="*/ 295 h 363"/>
                <a:gd name="T34" fmla="*/ 499 w 522"/>
                <a:gd name="T35" fmla="*/ 341 h 363"/>
                <a:gd name="T36" fmla="*/ 454 w 522"/>
                <a:gd name="T37" fmla="*/ 363 h 363"/>
                <a:gd name="T38" fmla="*/ 431 w 522"/>
                <a:gd name="T39" fmla="*/ 341 h 363"/>
                <a:gd name="T40" fmla="*/ 431 w 522"/>
                <a:gd name="T41" fmla="*/ 318 h 363"/>
                <a:gd name="T42" fmla="*/ 408 w 522"/>
                <a:gd name="T43" fmla="*/ 341 h 363"/>
                <a:gd name="T44" fmla="*/ 386 w 522"/>
                <a:gd name="T45" fmla="*/ 341 h 363"/>
                <a:gd name="T46" fmla="*/ 363 w 522"/>
                <a:gd name="T47" fmla="*/ 318 h 363"/>
                <a:gd name="T48" fmla="*/ 363 w 522"/>
                <a:gd name="T49" fmla="*/ 341 h 363"/>
                <a:gd name="T50" fmla="*/ 340 w 522"/>
                <a:gd name="T51" fmla="*/ 363 h 363"/>
                <a:gd name="T52" fmla="*/ 318 w 522"/>
                <a:gd name="T53" fmla="*/ 341 h 363"/>
                <a:gd name="T54" fmla="*/ 295 w 522"/>
                <a:gd name="T55" fmla="*/ 341 h 363"/>
                <a:gd name="T56" fmla="*/ 272 w 522"/>
                <a:gd name="T57" fmla="*/ 363 h 363"/>
                <a:gd name="T58" fmla="*/ 250 w 522"/>
                <a:gd name="T59" fmla="*/ 341 h 363"/>
                <a:gd name="T60" fmla="*/ 204 w 522"/>
                <a:gd name="T61" fmla="*/ 363 h 363"/>
                <a:gd name="T62" fmla="*/ 182 w 522"/>
                <a:gd name="T63" fmla="*/ 363 h 363"/>
                <a:gd name="T64" fmla="*/ 159 w 522"/>
                <a:gd name="T65" fmla="*/ 341 h 363"/>
                <a:gd name="T66" fmla="*/ 159 w 522"/>
                <a:gd name="T67" fmla="*/ 318 h 363"/>
                <a:gd name="T68" fmla="*/ 159 w 522"/>
                <a:gd name="T69" fmla="*/ 295 h 363"/>
                <a:gd name="T70" fmla="*/ 114 w 522"/>
                <a:gd name="T71" fmla="*/ 273 h 363"/>
                <a:gd name="T72" fmla="*/ 46 w 522"/>
                <a:gd name="T73" fmla="*/ 318 h 363"/>
                <a:gd name="T74" fmla="*/ 23 w 522"/>
                <a:gd name="T75" fmla="*/ 318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522" h="363">
                  <a:moveTo>
                    <a:pt x="23" y="318"/>
                  </a:moveTo>
                  <a:lnTo>
                    <a:pt x="0" y="273"/>
                  </a:lnTo>
                  <a:lnTo>
                    <a:pt x="0" y="205"/>
                  </a:lnTo>
                  <a:lnTo>
                    <a:pt x="46" y="137"/>
                  </a:lnTo>
                  <a:lnTo>
                    <a:pt x="68" y="114"/>
                  </a:lnTo>
                  <a:lnTo>
                    <a:pt x="136" y="91"/>
                  </a:lnTo>
                  <a:lnTo>
                    <a:pt x="204" y="91"/>
                  </a:lnTo>
                  <a:lnTo>
                    <a:pt x="272" y="114"/>
                  </a:lnTo>
                  <a:lnTo>
                    <a:pt x="272" y="68"/>
                  </a:lnTo>
                  <a:lnTo>
                    <a:pt x="318" y="46"/>
                  </a:lnTo>
                  <a:lnTo>
                    <a:pt x="363" y="0"/>
                  </a:lnTo>
                  <a:lnTo>
                    <a:pt x="431" y="46"/>
                  </a:lnTo>
                  <a:lnTo>
                    <a:pt x="454" y="46"/>
                  </a:lnTo>
                  <a:lnTo>
                    <a:pt x="522" y="91"/>
                  </a:lnTo>
                  <a:lnTo>
                    <a:pt x="499" y="159"/>
                  </a:lnTo>
                  <a:lnTo>
                    <a:pt x="522" y="182"/>
                  </a:lnTo>
                  <a:lnTo>
                    <a:pt x="499" y="295"/>
                  </a:lnTo>
                  <a:lnTo>
                    <a:pt x="499" y="341"/>
                  </a:lnTo>
                  <a:lnTo>
                    <a:pt x="454" y="363"/>
                  </a:lnTo>
                  <a:lnTo>
                    <a:pt x="431" y="341"/>
                  </a:lnTo>
                  <a:lnTo>
                    <a:pt x="431" y="318"/>
                  </a:lnTo>
                  <a:lnTo>
                    <a:pt x="408" y="341"/>
                  </a:lnTo>
                  <a:lnTo>
                    <a:pt x="386" y="341"/>
                  </a:lnTo>
                  <a:lnTo>
                    <a:pt x="363" y="318"/>
                  </a:lnTo>
                  <a:lnTo>
                    <a:pt x="363" y="341"/>
                  </a:lnTo>
                  <a:lnTo>
                    <a:pt x="340" y="363"/>
                  </a:lnTo>
                  <a:lnTo>
                    <a:pt x="318" y="341"/>
                  </a:lnTo>
                  <a:lnTo>
                    <a:pt x="295" y="341"/>
                  </a:lnTo>
                  <a:lnTo>
                    <a:pt x="272" y="363"/>
                  </a:lnTo>
                  <a:lnTo>
                    <a:pt x="250" y="341"/>
                  </a:lnTo>
                  <a:lnTo>
                    <a:pt x="204" y="363"/>
                  </a:lnTo>
                  <a:lnTo>
                    <a:pt x="182" y="363"/>
                  </a:lnTo>
                  <a:lnTo>
                    <a:pt x="159" y="341"/>
                  </a:lnTo>
                  <a:lnTo>
                    <a:pt x="159" y="318"/>
                  </a:lnTo>
                  <a:lnTo>
                    <a:pt x="159" y="295"/>
                  </a:lnTo>
                  <a:lnTo>
                    <a:pt x="114" y="273"/>
                  </a:lnTo>
                  <a:lnTo>
                    <a:pt x="46" y="318"/>
                  </a:lnTo>
                  <a:lnTo>
                    <a:pt x="23" y="318"/>
                  </a:lnTo>
                  <a:close/>
                </a:path>
              </a:pathLst>
            </a:custGeom>
            <a:grp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" name="グループ化 5"/>
          <p:cNvGrpSpPr/>
          <p:nvPr/>
        </p:nvGrpSpPr>
        <p:grpSpPr>
          <a:xfrm>
            <a:off x="5024864" y="296863"/>
            <a:ext cx="4039761" cy="4465801"/>
            <a:chOff x="5024864" y="296863"/>
            <a:chExt cx="4039761" cy="4465801"/>
          </a:xfrm>
          <a:solidFill>
            <a:srgbClr val="33CC33"/>
          </a:solidFill>
        </p:grpSpPr>
        <p:sp>
          <p:nvSpPr>
            <p:cNvPr id="6271" name="Freeform 127"/>
            <p:cNvSpPr>
              <a:spLocks/>
            </p:cNvSpPr>
            <p:nvPr/>
          </p:nvSpPr>
          <p:spPr bwMode="auto">
            <a:xfrm>
              <a:off x="6179714" y="2831208"/>
              <a:ext cx="576319" cy="928117"/>
            </a:xfrm>
            <a:custGeom>
              <a:avLst/>
              <a:gdLst>
                <a:gd name="T0" fmla="*/ 159 w 521"/>
                <a:gd name="T1" fmla="*/ 0 h 839"/>
                <a:gd name="T2" fmla="*/ 204 w 521"/>
                <a:gd name="T3" fmla="*/ 68 h 839"/>
                <a:gd name="T4" fmla="*/ 136 w 521"/>
                <a:gd name="T5" fmla="*/ 181 h 839"/>
                <a:gd name="T6" fmla="*/ 68 w 521"/>
                <a:gd name="T7" fmla="*/ 227 h 839"/>
                <a:gd name="T8" fmla="*/ 22 w 521"/>
                <a:gd name="T9" fmla="*/ 227 h 839"/>
                <a:gd name="T10" fmla="*/ 22 w 521"/>
                <a:gd name="T11" fmla="*/ 272 h 839"/>
                <a:gd name="T12" fmla="*/ 45 w 521"/>
                <a:gd name="T13" fmla="*/ 272 h 839"/>
                <a:gd name="T14" fmla="*/ 68 w 521"/>
                <a:gd name="T15" fmla="*/ 249 h 839"/>
                <a:gd name="T16" fmla="*/ 136 w 521"/>
                <a:gd name="T17" fmla="*/ 295 h 839"/>
                <a:gd name="T18" fmla="*/ 113 w 521"/>
                <a:gd name="T19" fmla="*/ 431 h 839"/>
                <a:gd name="T20" fmla="*/ 45 w 521"/>
                <a:gd name="T21" fmla="*/ 567 h 839"/>
                <a:gd name="T22" fmla="*/ 22 w 521"/>
                <a:gd name="T23" fmla="*/ 589 h 839"/>
                <a:gd name="T24" fmla="*/ 0 w 521"/>
                <a:gd name="T25" fmla="*/ 635 h 839"/>
                <a:gd name="T26" fmla="*/ 45 w 521"/>
                <a:gd name="T27" fmla="*/ 635 h 839"/>
                <a:gd name="T28" fmla="*/ 159 w 521"/>
                <a:gd name="T29" fmla="*/ 725 h 839"/>
                <a:gd name="T30" fmla="*/ 159 w 521"/>
                <a:gd name="T31" fmla="*/ 771 h 839"/>
                <a:gd name="T32" fmla="*/ 204 w 521"/>
                <a:gd name="T33" fmla="*/ 839 h 839"/>
                <a:gd name="T34" fmla="*/ 295 w 521"/>
                <a:gd name="T35" fmla="*/ 794 h 839"/>
                <a:gd name="T36" fmla="*/ 317 w 521"/>
                <a:gd name="T37" fmla="*/ 657 h 839"/>
                <a:gd name="T38" fmla="*/ 295 w 521"/>
                <a:gd name="T39" fmla="*/ 567 h 839"/>
                <a:gd name="T40" fmla="*/ 408 w 521"/>
                <a:gd name="T41" fmla="*/ 431 h 839"/>
                <a:gd name="T42" fmla="*/ 431 w 521"/>
                <a:gd name="T43" fmla="*/ 340 h 839"/>
                <a:gd name="T44" fmla="*/ 453 w 521"/>
                <a:gd name="T45" fmla="*/ 317 h 839"/>
                <a:gd name="T46" fmla="*/ 453 w 521"/>
                <a:gd name="T47" fmla="*/ 249 h 839"/>
                <a:gd name="T48" fmla="*/ 499 w 521"/>
                <a:gd name="T49" fmla="*/ 204 h 839"/>
                <a:gd name="T50" fmla="*/ 521 w 521"/>
                <a:gd name="T51" fmla="*/ 204 h 839"/>
                <a:gd name="T52" fmla="*/ 499 w 521"/>
                <a:gd name="T53" fmla="*/ 181 h 839"/>
                <a:gd name="T54" fmla="*/ 521 w 521"/>
                <a:gd name="T55" fmla="*/ 136 h 839"/>
                <a:gd name="T56" fmla="*/ 499 w 521"/>
                <a:gd name="T57" fmla="*/ 68 h 839"/>
                <a:gd name="T58" fmla="*/ 408 w 521"/>
                <a:gd name="T59" fmla="*/ 90 h 839"/>
                <a:gd name="T60" fmla="*/ 363 w 521"/>
                <a:gd name="T61" fmla="*/ 45 h 839"/>
                <a:gd name="T62" fmla="*/ 272 w 521"/>
                <a:gd name="T63" fmla="*/ 68 h 839"/>
                <a:gd name="T64" fmla="*/ 159 w 521"/>
                <a:gd name="T65" fmla="*/ 0 h 8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521" h="839">
                  <a:moveTo>
                    <a:pt x="159" y="0"/>
                  </a:moveTo>
                  <a:lnTo>
                    <a:pt x="204" y="68"/>
                  </a:lnTo>
                  <a:lnTo>
                    <a:pt x="136" y="181"/>
                  </a:lnTo>
                  <a:lnTo>
                    <a:pt x="68" y="227"/>
                  </a:lnTo>
                  <a:lnTo>
                    <a:pt x="22" y="227"/>
                  </a:lnTo>
                  <a:lnTo>
                    <a:pt x="22" y="272"/>
                  </a:lnTo>
                  <a:lnTo>
                    <a:pt x="45" y="272"/>
                  </a:lnTo>
                  <a:lnTo>
                    <a:pt x="68" y="249"/>
                  </a:lnTo>
                  <a:lnTo>
                    <a:pt x="136" y="295"/>
                  </a:lnTo>
                  <a:lnTo>
                    <a:pt x="113" y="431"/>
                  </a:lnTo>
                  <a:lnTo>
                    <a:pt x="45" y="567"/>
                  </a:lnTo>
                  <a:lnTo>
                    <a:pt x="22" y="589"/>
                  </a:lnTo>
                  <a:lnTo>
                    <a:pt x="0" y="635"/>
                  </a:lnTo>
                  <a:lnTo>
                    <a:pt x="45" y="635"/>
                  </a:lnTo>
                  <a:lnTo>
                    <a:pt x="159" y="725"/>
                  </a:lnTo>
                  <a:lnTo>
                    <a:pt x="159" y="771"/>
                  </a:lnTo>
                  <a:lnTo>
                    <a:pt x="204" y="839"/>
                  </a:lnTo>
                  <a:lnTo>
                    <a:pt x="295" y="794"/>
                  </a:lnTo>
                  <a:lnTo>
                    <a:pt x="317" y="657"/>
                  </a:lnTo>
                  <a:lnTo>
                    <a:pt x="295" y="567"/>
                  </a:lnTo>
                  <a:lnTo>
                    <a:pt x="408" y="431"/>
                  </a:lnTo>
                  <a:lnTo>
                    <a:pt x="431" y="340"/>
                  </a:lnTo>
                  <a:lnTo>
                    <a:pt x="453" y="317"/>
                  </a:lnTo>
                  <a:lnTo>
                    <a:pt x="453" y="249"/>
                  </a:lnTo>
                  <a:lnTo>
                    <a:pt x="499" y="204"/>
                  </a:lnTo>
                  <a:lnTo>
                    <a:pt x="521" y="204"/>
                  </a:lnTo>
                  <a:lnTo>
                    <a:pt x="499" y="181"/>
                  </a:lnTo>
                  <a:lnTo>
                    <a:pt x="521" y="136"/>
                  </a:lnTo>
                  <a:lnTo>
                    <a:pt x="499" y="68"/>
                  </a:lnTo>
                  <a:lnTo>
                    <a:pt x="408" y="90"/>
                  </a:lnTo>
                  <a:lnTo>
                    <a:pt x="363" y="45"/>
                  </a:lnTo>
                  <a:lnTo>
                    <a:pt x="272" y="68"/>
                  </a:lnTo>
                  <a:lnTo>
                    <a:pt x="159" y="0"/>
                  </a:lnTo>
                  <a:close/>
                </a:path>
              </a:pathLst>
            </a:custGeom>
            <a:grp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72" name="Freeform 128"/>
            <p:cNvSpPr>
              <a:spLocks/>
            </p:cNvSpPr>
            <p:nvPr/>
          </p:nvSpPr>
          <p:spPr bwMode="auto">
            <a:xfrm>
              <a:off x="5351187" y="3809105"/>
              <a:ext cx="175882" cy="225668"/>
            </a:xfrm>
            <a:custGeom>
              <a:avLst/>
              <a:gdLst>
                <a:gd name="T0" fmla="*/ 159 w 159"/>
                <a:gd name="T1" fmla="*/ 0 h 204"/>
                <a:gd name="T2" fmla="*/ 68 w 159"/>
                <a:gd name="T3" fmla="*/ 23 h 204"/>
                <a:gd name="T4" fmla="*/ 0 w 159"/>
                <a:gd name="T5" fmla="*/ 91 h 204"/>
                <a:gd name="T6" fmla="*/ 0 w 159"/>
                <a:gd name="T7" fmla="*/ 136 h 204"/>
                <a:gd name="T8" fmla="*/ 46 w 159"/>
                <a:gd name="T9" fmla="*/ 114 h 204"/>
                <a:gd name="T10" fmla="*/ 46 w 159"/>
                <a:gd name="T11" fmla="*/ 136 h 204"/>
                <a:gd name="T12" fmla="*/ 23 w 159"/>
                <a:gd name="T13" fmla="*/ 159 h 204"/>
                <a:gd name="T14" fmla="*/ 0 w 159"/>
                <a:gd name="T15" fmla="*/ 204 h 204"/>
                <a:gd name="T16" fmla="*/ 91 w 159"/>
                <a:gd name="T17" fmla="*/ 182 h 204"/>
                <a:gd name="T18" fmla="*/ 136 w 159"/>
                <a:gd name="T19" fmla="*/ 136 h 204"/>
                <a:gd name="T20" fmla="*/ 136 w 159"/>
                <a:gd name="T21" fmla="*/ 114 h 204"/>
                <a:gd name="T22" fmla="*/ 91 w 159"/>
                <a:gd name="T23" fmla="*/ 114 h 204"/>
                <a:gd name="T24" fmla="*/ 91 w 159"/>
                <a:gd name="T25" fmla="*/ 91 h 204"/>
                <a:gd name="T26" fmla="*/ 136 w 159"/>
                <a:gd name="T27" fmla="*/ 46 h 204"/>
                <a:gd name="T28" fmla="*/ 159 w 159"/>
                <a:gd name="T29" fmla="*/ 0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59" h="204">
                  <a:moveTo>
                    <a:pt x="159" y="0"/>
                  </a:moveTo>
                  <a:lnTo>
                    <a:pt x="68" y="23"/>
                  </a:lnTo>
                  <a:lnTo>
                    <a:pt x="0" y="91"/>
                  </a:lnTo>
                  <a:lnTo>
                    <a:pt x="0" y="136"/>
                  </a:lnTo>
                  <a:lnTo>
                    <a:pt x="46" y="114"/>
                  </a:lnTo>
                  <a:lnTo>
                    <a:pt x="46" y="136"/>
                  </a:lnTo>
                  <a:lnTo>
                    <a:pt x="23" y="159"/>
                  </a:lnTo>
                  <a:lnTo>
                    <a:pt x="0" y="204"/>
                  </a:lnTo>
                  <a:lnTo>
                    <a:pt x="91" y="182"/>
                  </a:lnTo>
                  <a:lnTo>
                    <a:pt x="136" y="136"/>
                  </a:lnTo>
                  <a:lnTo>
                    <a:pt x="136" y="114"/>
                  </a:lnTo>
                  <a:lnTo>
                    <a:pt x="91" y="114"/>
                  </a:lnTo>
                  <a:lnTo>
                    <a:pt x="91" y="91"/>
                  </a:lnTo>
                  <a:lnTo>
                    <a:pt x="136" y="46"/>
                  </a:lnTo>
                  <a:lnTo>
                    <a:pt x="159" y="0"/>
                  </a:lnTo>
                  <a:close/>
                </a:path>
              </a:pathLst>
            </a:custGeom>
            <a:grp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92" name="Freeform 148"/>
            <p:cNvSpPr>
              <a:spLocks/>
            </p:cNvSpPr>
            <p:nvPr/>
          </p:nvSpPr>
          <p:spPr bwMode="auto">
            <a:xfrm>
              <a:off x="6530372" y="296863"/>
              <a:ext cx="2534253" cy="2081902"/>
            </a:xfrm>
            <a:custGeom>
              <a:avLst/>
              <a:gdLst>
                <a:gd name="T0" fmla="*/ 114 w 2291"/>
                <a:gd name="T1" fmla="*/ 1588 h 1882"/>
                <a:gd name="T2" fmla="*/ 23 w 2291"/>
                <a:gd name="T3" fmla="*/ 1701 h 1882"/>
                <a:gd name="T4" fmla="*/ 0 w 2291"/>
                <a:gd name="T5" fmla="*/ 1860 h 1882"/>
                <a:gd name="T6" fmla="*/ 114 w 2291"/>
                <a:gd name="T7" fmla="*/ 1814 h 1882"/>
                <a:gd name="T8" fmla="*/ 182 w 2291"/>
                <a:gd name="T9" fmla="*/ 1746 h 1882"/>
                <a:gd name="T10" fmla="*/ 272 w 2291"/>
                <a:gd name="T11" fmla="*/ 1701 h 1882"/>
                <a:gd name="T12" fmla="*/ 386 w 2291"/>
                <a:gd name="T13" fmla="*/ 1814 h 1882"/>
                <a:gd name="T14" fmla="*/ 409 w 2291"/>
                <a:gd name="T15" fmla="*/ 1701 h 1882"/>
                <a:gd name="T16" fmla="*/ 272 w 2291"/>
                <a:gd name="T17" fmla="*/ 1565 h 1882"/>
                <a:gd name="T18" fmla="*/ 182 w 2291"/>
                <a:gd name="T19" fmla="*/ 1452 h 1882"/>
                <a:gd name="T20" fmla="*/ 318 w 2291"/>
                <a:gd name="T21" fmla="*/ 1316 h 1882"/>
                <a:gd name="T22" fmla="*/ 386 w 2291"/>
                <a:gd name="T23" fmla="*/ 1338 h 1882"/>
                <a:gd name="T24" fmla="*/ 409 w 2291"/>
                <a:gd name="T25" fmla="*/ 1384 h 1882"/>
                <a:gd name="T26" fmla="*/ 454 w 2291"/>
                <a:gd name="T27" fmla="*/ 1474 h 1882"/>
                <a:gd name="T28" fmla="*/ 567 w 2291"/>
                <a:gd name="T29" fmla="*/ 1452 h 1882"/>
                <a:gd name="T30" fmla="*/ 794 w 2291"/>
                <a:gd name="T31" fmla="*/ 1429 h 1882"/>
                <a:gd name="T32" fmla="*/ 907 w 2291"/>
                <a:gd name="T33" fmla="*/ 1542 h 1882"/>
                <a:gd name="T34" fmla="*/ 1089 w 2291"/>
                <a:gd name="T35" fmla="*/ 1746 h 1882"/>
                <a:gd name="T36" fmla="*/ 1225 w 2291"/>
                <a:gd name="T37" fmla="*/ 1882 h 1882"/>
                <a:gd name="T38" fmla="*/ 1270 w 2291"/>
                <a:gd name="T39" fmla="*/ 1724 h 1882"/>
                <a:gd name="T40" fmla="*/ 1679 w 2291"/>
                <a:gd name="T41" fmla="*/ 1474 h 1882"/>
                <a:gd name="T42" fmla="*/ 1792 w 2291"/>
                <a:gd name="T43" fmla="*/ 1520 h 1882"/>
                <a:gd name="T44" fmla="*/ 1928 w 2291"/>
                <a:gd name="T45" fmla="*/ 1497 h 1882"/>
                <a:gd name="T46" fmla="*/ 1996 w 2291"/>
                <a:gd name="T47" fmla="*/ 1542 h 1882"/>
                <a:gd name="T48" fmla="*/ 2223 w 2291"/>
                <a:gd name="T49" fmla="*/ 1497 h 1882"/>
                <a:gd name="T50" fmla="*/ 2178 w 2291"/>
                <a:gd name="T51" fmla="*/ 1452 h 1882"/>
                <a:gd name="T52" fmla="*/ 2155 w 2291"/>
                <a:gd name="T53" fmla="*/ 1361 h 1882"/>
                <a:gd name="T54" fmla="*/ 2132 w 2291"/>
                <a:gd name="T55" fmla="*/ 1247 h 1882"/>
                <a:gd name="T56" fmla="*/ 2246 w 2291"/>
                <a:gd name="T57" fmla="*/ 1021 h 1882"/>
                <a:gd name="T58" fmla="*/ 2291 w 2291"/>
                <a:gd name="T59" fmla="*/ 953 h 1882"/>
                <a:gd name="T60" fmla="*/ 2223 w 2291"/>
                <a:gd name="T61" fmla="*/ 975 h 1882"/>
                <a:gd name="T62" fmla="*/ 2064 w 2291"/>
                <a:gd name="T63" fmla="*/ 1066 h 1882"/>
                <a:gd name="T64" fmla="*/ 1883 w 2291"/>
                <a:gd name="T65" fmla="*/ 1021 h 1882"/>
                <a:gd name="T66" fmla="*/ 1815 w 2291"/>
                <a:gd name="T67" fmla="*/ 975 h 1882"/>
                <a:gd name="T68" fmla="*/ 1837 w 2291"/>
                <a:gd name="T69" fmla="*/ 907 h 1882"/>
                <a:gd name="T70" fmla="*/ 1747 w 2291"/>
                <a:gd name="T71" fmla="*/ 907 h 1882"/>
                <a:gd name="T72" fmla="*/ 1679 w 2291"/>
                <a:gd name="T73" fmla="*/ 885 h 1882"/>
                <a:gd name="T74" fmla="*/ 1588 w 2291"/>
                <a:gd name="T75" fmla="*/ 726 h 1882"/>
                <a:gd name="T76" fmla="*/ 1361 w 2291"/>
                <a:gd name="T77" fmla="*/ 363 h 1882"/>
                <a:gd name="T78" fmla="*/ 1270 w 2291"/>
                <a:gd name="T79" fmla="*/ 113 h 1882"/>
                <a:gd name="T80" fmla="*/ 1180 w 2291"/>
                <a:gd name="T81" fmla="*/ 45 h 1882"/>
                <a:gd name="T82" fmla="*/ 1044 w 2291"/>
                <a:gd name="T83" fmla="*/ 113 h 1882"/>
                <a:gd name="T84" fmla="*/ 1044 w 2291"/>
                <a:gd name="T85" fmla="*/ 476 h 1882"/>
                <a:gd name="T86" fmla="*/ 930 w 2291"/>
                <a:gd name="T87" fmla="*/ 726 h 1882"/>
                <a:gd name="T88" fmla="*/ 794 w 2291"/>
                <a:gd name="T89" fmla="*/ 817 h 1882"/>
                <a:gd name="T90" fmla="*/ 771 w 2291"/>
                <a:gd name="T91" fmla="*/ 907 h 1882"/>
                <a:gd name="T92" fmla="*/ 771 w 2291"/>
                <a:gd name="T93" fmla="*/ 1021 h 1882"/>
                <a:gd name="T94" fmla="*/ 635 w 2291"/>
                <a:gd name="T95" fmla="*/ 1134 h 1882"/>
                <a:gd name="T96" fmla="*/ 567 w 2291"/>
                <a:gd name="T97" fmla="*/ 1043 h 1882"/>
                <a:gd name="T98" fmla="*/ 409 w 2291"/>
                <a:gd name="T99" fmla="*/ 953 h 1882"/>
                <a:gd name="T100" fmla="*/ 340 w 2291"/>
                <a:gd name="T101" fmla="*/ 998 h 1882"/>
                <a:gd name="T102" fmla="*/ 386 w 2291"/>
                <a:gd name="T103" fmla="*/ 1134 h 1882"/>
                <a:gd name="T104" fmla="*/ 272 w 2291"/>
                <a:gd name="T105" fmla="*/ 1225 h 1882"/>
                <a:gd name="T106" fmla="*/ 204 w 2291"/>
                <a:gd name="T107" fmla="*/ 1225 h 1882"/>
                <a:gd name="T108" fmla="*/ 91 w 2291"/>
                <a:gd name="T109" fmla="*/ 1225 h 1882"/>
                <a:gd name="T110" fmla="*/ 68 w 2291"/>
                <a:gd name="T111" fmla="*/ 1316 h 1882"/>
                <a:gd name="T112" fmla="*/ 23 w 2291"/>
                <a:gd name="T113" fmla="*/ 1429 h 1882"/>
                <a:gd name="T114" fmla="*/ 46 w 2291"/>
                <a:gd name="T115" fmla="*/ 1497 h 18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291" h="1882">
                  <a:moveTo>
                    <a:pt x="68" y="1497"/>
                  </a:moveTo>
                  <a:lnTo>
                    <a:pt x="114" y="1588"/>
                  </a:lnTo>
                  <a:lnTo>
                    <a:pt x="91" y="1656"/>
                  </a:lnTo>
                  <a:lnTo>
                    <a:pt x="23" y="1701"/>
                  </a:lnTo>
                  <a:lnTo>
                    <a:pt x="0" y="1769"/>
                  </a:lnTo>
                  <a:lnTo>
                    <a:pt x="0" y="1860"/>
                  </a:lnTo>
                  <a:lnTo>
                    <a:pt x="46" y="1882"/>
                  </a:lnTo>
                  <a:lnTo>
                    <a:pt x="114" y="1814"/>
                  </a:lnTo>
                  <a:lnTo>
                    <a:pt x="159" y="1814"/>
                  </a:lnTo>
                  <a:lnTo>
                    <a:pt x="182" y="1746"/>
                  </a:lnTo>
                  <a:lnTo>
                    <a:pt x="227" y="1746"/>
                  </a:lnTo>
                  <a:lnTo>
                    <a:pt x="272" y="1701"/>
                  </a:lnTo>
                  <a:lnTo>
                    <a:pt x="318" y="1746"/>
                  </a:lnTo>
                  <a:lnTo>
                    <a:pt x="386" y="1814"/>
                  </a:lnTo>
                  <a:lnTo>
                    <a:pt x="454" y="1769"/>
                  </a:lnTo>
                  <a:lnTo>
                    <a:pt x="409" y="1701"/>
                  </a:lnTo>
                  <a:lnTo>
                    <a:pt x="340" y="1565"/>
                  </a:lnTo>
                  <a:lnTo>
                    <a:pt x="272" y="1565"/>
                  </a:lnTo>
                  <a:lnTo>
                    <a:pt x="227" y="1497"/>
                  </a:lnTo>
                  <a:lnTo>
                    <a:pt x="182" y="1452"/>
                  </a:lnTo>
                  <a:lnTo>
                    <a:pt x="250" y="1361"/>
                  </a:lnTo>
                  <a:lnTo>
                    <a:pt x="318" y="1316"/>
                  </a:lnTo>
                  <a:lnTo>
                    <a:pt x="340" y="1338"/>
                  </a:lnTo>
                  <a:lnTo>
                    <a:pt x="386" y="1338"/>
                  </a:lnTo>
                  <a:lnTo>
                    <a:pt x="431" y="1361"/>
                  </a:lnTo>
                  <a:lnTo>
                    <a:pt x="409" y="1384"/>
                  </a:lnTo>
                  <a:lnTo>
                    <a:pt x="454" y="1429"/>
                  </a:lnTo>
                  <a:lnTo>
                    <a:pt x="454" y="1474"/>
                  </a:lnTo>
                  <a:lnTo>
                    <a:pt x="477" y="1520"/>
                  </a:lnTo>
                  <a:lnTo>
                    <a:pt x="567" y="1452"/>
                  </a:lnTo>
                  <a:lnTo>
                    <a:pt x="681" y="1406"/>
                  </a:lnTo>
                  <a:lnTo>
                    <a:pt x="794" y="1429"/>
                  </a:lnTo>
                  <a:lnTo>
                    <a:pt x="862" y="1520"/>
                  </a:lnTo>
                  <a:lnTo>
                    <a:pt x="907" y="1542"/>
                  </a:lnTo>
                  <a:lnTo>
                    <a:pt x="975" y="1656"/>
                  </a:lnTo>
                  <a:lnTo>
                    <a:pt x="1089" y="1746"/>
                  </a:lnTo>
                  <a:lnTo>
                    <a:pt x="1202" y="1814"/>
                  </a:lnTo>
                  <a:lnTo>
                    <a:pt x="1225" y="1882"/>
                  </a:lnTo>
                  <a:lnTo>
                    <a:pt x="1293" y="1769"/>
                  </a:lnTo>
                  <a:lnTo>
                    <a:pt x="1270" y="1724"/>
                  </a:lnTo>
                  <a:lnTo>
                    <a:pt x="1452" y="1588"/>
                  </a:lnTo>
                  <a:lnTo>
                    <a:pt x="1679" y="1474"/>
                  </a:lnTo>
                  <a:lnTo>
                    <a:pt x="1769" y="1474"/>
                  </a:lnTo>
                  <a:lnTo>
                    <a:pt x="1792" y="1520"/>
                  </a:lnTo>
                  <a:lnTo>
                    <a:pt x="1905" y="1542"/>
                  </a:lnTo>
                  <a:lnTo>
                    <a:pt x="1928" y="1497"/>
                  </a:lnTo>
                  <a:lnTo>
                    <a:pt x="1996" y="1497"/>
                  </a:lnTo>
                  <a:lnTo>
                    <a:pt x="1996" y="1542"/>
                  </a:lnTo>
                  <a:lnTo>
                    <a:pt x="2087" y="1474"/>
                  </a:lnTo>
                  <a:lnTo>
                    <a:pt x="2223" y="1497"/>
                  </a:lnTo>
                  <a:lnTo>
                    <a:pt x="2246" y="1452"/>
                  </a:lnTo>
                  <a:lnTo>
                    <a:pt x="2178" y="1452"/>
                  </a:lnTo>
                  <a:lnTo>
                    <a:pt x="2109" y="1384"/>
                  </a:lnTo>
                  <a:lnTo>
                    <a:pt x="2155" y="1361"/>
                  </a:lnTo>
                  <a:lnTo>
                    <a:pt x="2178" y="1247"/>
                  </a:lnTo>
                  <a:lnTo>
                    <a:pt x="2132" y="1247"/>
                  </a:lnTo>
                  <a:lnTo>
                    <a:pt x="2132" y="1157"/>
                  </a:lnTo>
                  <a:lnTo>
                    <a:pt x="2246" y="1021"/>
                  </a:lnTo>
                  <a:lnTo>
                    <a:pt x="2246" y="998"/>
                  </a:lnTo>
                  <a:lnTo>
                    <a:pt x="2291" y="953"/>
                  </a:lnTo>
                  <a:lnTo>
                    <a:pt x="2291" y="907"/>
                  </a:lnTo>
                  <a:lnTo>
                    <a:pt x="2223" y="975"/>
                  </a:lnTo>
                  <a:lnTo>
                    <a:pt x="2155" y="998"/>
                  </a:lnTo>
                  <a:lnTo>
                    <a:pt x="2064" y="1066"/>
                  </a:lnTo>
                  <a:lnTo>
                    <a:pt x="1996" y="1066"/>
                  </a:lnTo>
                  <a:lnTo>
                    <a:pt x="1883" y="1021"/>
                  </a:lnTo>
                  <a:lnTo>
                    <a:pt x="1860" y="953"/>
                  </a:lnTo>
                  <a:lnTo>
                    <a:pt x="1815" y="975"/>
                  </a:lnTo>
                  <a:lnTo>
                    <a:pt x="1792" y="953"/>
                  </a:lnTo>
                  <a:lnTo>
                    <a:pt x="1837" y="907"/>
                  </a:lnTo>
                  <a:lnTo>
                    <a:pt x="1769" y="885"/>
                  </a:lnTo>
                  <a:lnTo>
                    <a:pt x="1747" y="907"/>
                  </a:lnTo>
                  <a:lnTo>
                    <a:pt x="1701" y="885"/>
                  </a:lnTo>
                  <a:lnTo>
                    <a:pt x="1679" y="885"/>
                  </a:lnTo>
                  <a:lnTo>
                    <a:pt x="1679" y="817"/>
                  </a:lnTo>
                  <a:lnTo>
                    <a:pt x="1588" y="726"/>
                  </a:lnTo>
                  <a:lnTo>
                    <a:pt x="1474" y="590"/>
                  </a:lnTo>
                  <a:lnTo>
                    <a:pt x="1361" y="363"/>
                  </a:lnTo>
                  <a:lnTo>
                    <a:pt x="1361" y="295"/>
                  </a:lnTo>
                  <a:lnTo>
                    <a:pt x="1270" y="113"/>
                  </a:lnTo>
                  <a:lnTo>
                    <a:pt x="1225" y="0"/>
                  </a:lnTo>
                  <a:lnTo>
                    <a:pt x="1180" y="45"/>
                  </a:lnTo>
                  <a:lnTo>
                    <a:pt x="1112" y="45"/>
                  </a:lnTo>
                  <a:lnTo>
                    <a:pt x="1044" y="113"/>
                  </a:lnTo>
                  <a:lnTo>
                    <a:pt x="1066" y="272"/>
                  </a:lnTo>
                  <a:lnTo>
                    <a:pt x="1044" y="476"/>
                  </a:lnTo>
                  <a:lnTo>
                    <a:pt x="953" y="590"/>
                  </a:lnTo>
                  <a:lnTo>
                    <a:pt x="930" y="726"/>
                  </a:lnTo>
                  <a:lnTo>
                    <a:pt x="885" y="794"/>
                  </a:lnTo>
                  <a:lnTo>
                    <a:pt x="794" y="817"/>
                  </a:lnTo>
                  <a:lnTo>
                    <a:pt x="771" y="862"/>
                  </a:lnTo>
                  <a:lnTo>
                    <a:pt x="771" y="907"/>
                  </a:lnTo>
                  <a:lnTo>
                    <a:pt x="749" y="953"/>
                  </a:lnTo>
                  <a:lnTo>
                    <a:pt x="771" y="1021"/>
                  </a:lnTo>
                  <a:lnTo>
                    <a:pt x="749" y="1066"/>
                  </a:lnTo>
                  <a:lnTo>
                    <a:pt x="635" y="1134"/>
                  </a:lnTo>
                  <a:lnTo>
                    <a:pt x="567" y="1089"/>
                  </a:lnTo>
                  <a:lnTo>
                    <a:pt x="567" y="1043"/>
                  </a:lnTo>
                  <a:lnTo>
                    <a:pt x="522" y="1066"/>
                  </a:lnTo>
                  <a:lnTo>
                    <a:pt x="409" y="953"/>
                  </a:lnTo>
                  <a:lnTo>
                    <a:pt x="363" y="953"/>
                  </a:lnTo>
                  <a:lnTo>
                    <a:pt x="340" y="998"/>
                  </a:lnTo>
                  <a:lnTo>
                    <a:pt x="386" y="1066"/>
                  </a:lnTo>
                  <a:lnTo>
                    <a:pt x="386" y="1134"/>
                  </a:lnTo>
                  <a:lnTo>
                    <a:pt x="318" y="1157"/>
                  </a:lnTo>
                  <a:lnTo>
                    <a:pt x="272" y="1225"/>
                  </a:lnTo>
                  <a:lnTo>
                    <a:pt x="250" y="1202"/>
                  </a:lnTo>
                  <a:lnTo>
                    <a:pt x="204" y="1225"/>
                  </a:lnTo>
                  <a:lnTo>
                    <a:pt x="136" y="1247"/>
                  </a:lnTo>
                  <a:lnTo>
                    <a:pt x="91" y="1225"/>
                  </a:lnTo>
                  <a:lnTo>
                    <a:pt x="68" y="1270"/>
                  </a:lnTo>
                  <a:lnTo>
                    <a:pt x="68" y="1316"/>
                  </a:lnTo>
                  <a:lnTo>
                    <a:pt x="23" y="1384"/>
                  </a:lnTo>
                  <a:lnTo>
                    <a:pt x="23" y="1429"/>
                  </a:lnTo>
                  <a:lnTo>
                    <a:pt x="46" y="1452"/>
                  </a:lnTo>
                  <a:lnTo>
                    <a:pt x="46" y="1497"/>
                  </a:lnTo>
                  <a:lnTo>
                    <a:pt x="68" y="1497"/>
                  </a:lnTo>
                  <a:close/>
                </a:path>
              </a:pathLst>
            </a:custGeom>
            <a:grp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14" name="Freeform 170"/>
            <p:cNvSpPr>
              <a:spLocks/>
            </p:cNvSpPr>
            <p:nvPr/>
          </p:nvSpPr>
          <p:spPr bwMode="auto">
            <a:xfrm>
              <a:off x="5652067" y="4085659"/>
              <a:ext cx="778749" cy="677005"/>
            </a:xfrm>
            <a:custGeom>
              <a:avLst/>
              <a:gdLst>
                <a:gd name="T0" fmla="*/ 0 w 704"/>
                <a:gd name="T1" fmla="*/ 453 h 612"/>
                <a:gd name="T2" fmla="*/ 0 w 704"/>
                <a:gd name="T3" fmla="*/ 340 h 612"/>
                <a:gd name="T4" fmla="*/ 23 w 704"/>
                <a:gd name="T5" fmla="*/ 317 h 612"/>
                <a:gd name="T6" fmla="*/ 0 w 704"/>
                <a:gd name="T7" fmla="*/ 249 h 612"/>
                <a:gd name="T8" fmla="*/ 46 w 704"/>
                <a:gd name="T9" fmla="*/ 204 h 612"/>
                <a:gd name="T10" fmla="*/ 159 w 704"/>
                <a:gd name="T11" fmla="*/ 204 h 612"/>
                <a:gd name="T12" fmla="*/ 227 w 704"/>
                <a:gd name="T13" fmla="*/ 90 h 612"/>
                <a:gd name="T14" fmla="*/ 273 w 704"/>
                <a:gd name="T15" fmla="*/ 90 h 612"/>
                <a:gd name="T16" fmla="*/ 363 w 704"/>
                <a:gd name="T17" fmla="*/ 158 h 612"/>
                <a:gd name="T18" fmla="*/ 409 w 704"/>
                <a:gd name="T19" fmla="*/ 158 h 612"/>
                <a:gd name="T20" fmla="*/ 431 w 704"/>
                <a:gd name="T21" fmla="*/ 113 h 612"/>
                <a:gd name="T22" fmla="*/ 454 w 704"/>
                <a:gd name="T23" fmla="*/ 90 h 612"/>
                <a:gd name="T24" fmla="*/ 477 w 704"/>
                <a:gd name="T25" fmla="*/ 0 h 612"/>
                <a:gd name="T26" fmla="*/ 499 w 704"/>
                <a:gd name="T27" fmla="*/ 0 h 612"/>
                <a:gd name="T28" fmla="*/ 522 w 704"/>
                <a:gd name="T29" fmla="*/ 45 h 612"/>
                <a:gd name="T30" fmla="*/ 522 w 704"/>
                <a:gd name="T31" fmla="*/ 90 h 612"/>
                <a:gd name="T32" fmla="*/ 567 w 704"/>
                <a:gd name="T33" fmla="*/ 113 h 612"/>
                <a:gd name="T34" fmla="*/ 590 w 704"/>
                <a:gd name="T35" fmla="*/ 181 h 612"/>
                <a:gd name="T36" fmla="*/ 658 w 704"/>
                <a:gd name="T37" fmla="*/ 204 h 612"/>
                <a:gd name="T38" fmla="*/ 704 w 704"/>
                <a:gd name="T39" fmla="*/ 204 h 612"/>
                <a:gd name="T40" fmla="*/ 704 w 704"/>
                <a:gd name="T41" fmla="*/ 272 h 612"/>
                <a:gd name="T42" fmla="*/ 658 w 704"/>
                <a:gd name="T43" fmla="*/ 453 h 612"/>
                <a:gd name="T44" fmla="*/ 590 w 704"/>
                <a:gd name="T45" fmla="*/ 567 h 612"/>
                <a:gd name="T46" fmla="*/ 567 w 704"/>
                <a:gd name="T47" fmla="*/ 589 h 612"/>
                <a:gd name="T48" fmla="*/ 522 w 704"/>
                <a:gd name="T49" fmla="*/ 589 h 612"/>
                <a:gd name="T50" fmla="*/ 499 w 704"/>
                <a:gd name="T51" fmla="*/ 612 h 612"/>
                <a:gd name="T52" fmla="*/ 477 w 704"/>
                <a:gd name="T53" fmla="*/ 589 h 612"/>
                <a:gd name="T54" fmla="*/ 454 w 704"/>
                <a:gd name="T55" fmla="*/ 544 h 612"/>
                <a:gd name="T56" fmla="*/ 431 w 704"/>
                <a:gd name="T57" fmla="*/ 567 h 612"/>
                <a:gd name="T58" fmla="*/ 431 w 704"/>
                <a:gd name="T59" fmla="*/ 612 h 612"/>
                <a:gd name="T60" fmla="*/ 363 w 704"/>
                <a:gd name="T61" fmla="*/ 567 h 612"/>
                <a:gd name="T62" fmla="*/ 363 w 704"/>
                <a:gd name="T63" fmla="*/ 521 h 612"/>
                <a:gd name="T64" fmla="*/ 273 w 704"/>
                <a:gd name="T65" fmla="*/ 408 h 612"/>
                <a:gd name="T66" fmla="*/ 205 w 704"/>
                <a:gd name="T67" fmla="*/ 385 h 612"/>
                <a:gd name="T68" fmla="*/ 159 w 704"/>
                <a:gd name="T69" fmla="*/ 453 h 612"/>
                <a:gd name="T70" fmla="*/ 114 w 704"/>
                <a:gd name="T71" fmla="*/ 453 h 612"/>
                <a:gd name="T72" fmla="*/ 91 w 704"/>
                <a:gd name="T73" fmla="*/ 431 h 612"/>
                <a:gd name="T74" fmla="*/ 23 w 704"/>
                <a:gd name="T75" fmla="*/ 476 h 612"/>
                <a:gd name="T76" fmla="*/ 0 w 704"/>
                <a:gd name="T77" fmla="*/ 453 h 6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704" h="612">
                  <a:moveTo>
                    <a:pt x="0" y="453"/>
                  </a:moveTo>
                  <a:lnTo>
                    <a:pt x="0" y="340"/>
                  </a:lnTo>
                  <a:lnTo>
                    <a:pt x="23" y="317"/>
                  </a:lnTo>
                  <a:lnTo>
                    <a:pt x="0" y="249"/>
                  </a:lnTo>
                  <a:lnTo>
                    <a:pt x="46" y="204"/>
                  </a:lnTo>
                  <a:lnTo>
                    <a:pt x="159" y="204"/>
                  </a:lnTo>
                  <a:lnTo>
                    <a:pt x="227" y="90"/>
                  </a:lnTo>
                  <a:lnTo>
                    <a:pt x="273" y="90"/>
                  </a:lnTo>
                  <a:lnTo>
                    <a:pt x="363" y="158"/>
                  </a:lnTo>
                  <a:lnTo>
                    <a:pt x="409" y="158"/>
                  </a:lnTo>
                  <a:lnTo>
                    <a:pt x="431" y="113"/>
                  </a:lnTo>
                  <a:lnTo>
                    <a:pt x="454" y="90"/>
                  </a:lnTo>
                  <a:lnTo>
                    <a:pt x="477" y="0"/>
                  </a:lnTo>
                  <a:lnTo>
                    <a:pt x="499" y="0"/>
                  </a:lnTo>
                  <a:lnTo>
                    <a:pt x="522" y="45"/>
                  </a:lnTo>
                  <a:lnTo>
                    <a:pt x="522" y="90"/>
                  </a:lnTo>
                  <a:lnTo>
                    <a:pt x="567" y="113"/>
                  </a:lnTo>
                  <a:lnTo>
                    <a:pt x="590" y="181"/>
                  </a:lnTo>
                  <a:lnTo>
                    <a:pt x="658" y="204"/>
                  </a:lnTo>
                  <a:lnTo>
                    <a:pt x="704" y="204"/>
                  </a:lnTo>
                  <a:lnTo>
                    <a:pt x="704" y="272"/>
                  </a:lnTo>
                  <a:lnTo>
                    <a:pt x="658" y="453"/>
                  </a:lnTo>
                  <a:lnTo>
                    <a:pt x="590" y="567"/>
                  </a:lnTo>
                  <a:lnTo>
                    <a:pt x="567" y="589"/>
                  </a:lnTo>
                  <a:lnTo>
                    <a:pt x="522" y="589"/>
                  </a:lnTo>
                  <a:lnTo>
                    <a:pt x="499" y="612"/>
                  </a:lnTo>
                  <a:lnTo>
                    <a:pt x="477" y="589"/>
                  </a:lnTo>
                  <a:lnTo>
                    <a:pt x="454" y="544"/>
                  </a:lnTo>
                  <a:lnTo>
                    <a:pt x="431" y="567"/>
                  </a:lnTo>
                  <a:lnTo>
                    <a:pt x="431" y="612"/>
                  </a:lnTo>
                  <a:lnTo>
                    <a:pt x="363" y="567"/>
                  </a:lnTo>
                  <a:lnTo>
                    <a:pt x="363" y="521"/>
                  </a:lnTo>
                  <a:lnTo>
                    <a:pt x="273" y="408"/>
                  </a:lnTo>
                  <a:lnTo>
                    <a:pt x="205" y="385"/>
                  </a:lnTo>
                  <a:lnTo>
                    <a:pt x="159" y="453"/>
                  </a:lnTo>
                  <a:lnTo>
                    <a:pt x="114" y="453"/>
                  </a:lnTo>
                  <a:lnTo>
                    <a:pt x="91" y="431"/>
                  </a:lnTo>
                  <a:lnTo>
                    <a:pt x="23" y="476"/>
                  </a:lnTo>
                  <a:lnTo>
                    <a:pt x="0" y="453"/>
                  </a:lnTo>
                  <a:close/>
                </a:path>
              </a:pathLst>
            </a:custGeom>
            <a:grp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15" name="Freeform 171"/>
            <p:cNvSpPr>
              <a:spLocks/>
            </p:cNvSpPr>
            <p:nvPr/>
          </p:nvSpPr>
          <p:spPr bwMode="auto">
            <a:xfrm>
              <a:off x="6229492" y="3709545"/>
              <a:ext cx="627203" cy="601782"/>
            </a:xfrm>
            <a:custGeom>
              <a:avLst/>
              <a:gdLst>
                <a:gd name="T0" fmla="*/ 0 w 567"/>
                <a:gd name="T1" fmla="*/ 385 h 544"/>
                <a:gd name="T2" fmla="*/ 23 w 567"/>
                <a:gd name="T3" fmla="*/ 340 h 544"/>
                <a:gd name="T4" fmla="*/ 23 w 567"/>
                <a:gd name="T5" fmla="*/ 272 h 544"/>
                <a:gd name="T6" fmla="*/ 114 w 567"/>
                <a:gd name="T7" fmla="*/ 204 h 544"/>
                <a:gd name="T8" fmla="*/ 136 w 567"/>
                <a:gd name="T9" fmla="*/ 158 h 544"/>
                <a:gd name="T10" fmla="*/ 114 w 567"/>
                <a:gd name="T11" fmla="*/ 113 h 544"/>
                <a:gd name="T12" fmla="*/ 159 w 567"/>
                <a:gd name="T13" fmla="*/ 90 h 544"/>
                <a:gd name="T14" fmla="*/ 159 w 567"/>
                <a:gd name="T15" fmla="*/ 45 h 544"/>
                <a:gd name="T16" fmla="*/ 250 w 567"/>
                <a:gd name="T17" fmla="*/ 0 h 544"/>
                <a:gd name="T18" fmla="*/ 272 w 567"/>
                <a:gd name="T19" fmla="*/ 45 h 544"/>
                <a:gd name="T20" fmla="*/ 340 w 567"/>
                <a:gd name="T21" fmla="*/ 45 h 544"/>
                <a:gd name="T22" fmla="*/ 363 w 567"/>
                <a:gd name="T23" fmla="*/ 68 h 544"/>
                <a:gd name="T24" fmla="*/ 363 w 567"/>
                <a:gd name="T25" fmla="*/ 113 h 544"/>
                <a:gd name="T26" fmla="*/ 408 w 567"/>
                <a:gd name="T27" fmla="*/ 136 h 544"/>
                <a:gd name="T28" fmla="*/ 431 w 567"/>
                <a:gd name="T29" fmla="*/ 113 h 544"/>
                <a:gd name="T30" fmla="*/ 454 w 567"/>
                <a:gd name="T31" fmla="*/ 136 h 544"/>
                <a:gd name="T32" fmla="*/ 476 w 567"/>
                <a:gd name="T33" fmla="*/ 90 h 544"/>
                <a:gd name="T34" fmla="*/ 476 w 567"/>
                <a:gd name="T35" fmla="*/ 68 h 544"/>
                <a:gd name="T36" fmla="*/ 499 w 567"/>
                <a:gd name="T37" fmla="*/ 45 h 544"/>
                <a:gd name="T38" fmla="*/ 544 w 567"/>
                <a:gd name="T39" fmla="*/ 45 h 544"/>
                <a:gd name="T40" fmla="*/ 567 w 567"/>
                <a:gd name="T41" fmla="*/ 90 h 544"/>
                <a:gd name="T42" fmla="*/ 522 w 567"/>
                <a:gd name="T43" fmla="*/ 113 h 544"/>
                <a:gd name="T44" fmla="*/ 499 w 567"/>
                <a:gd name="T45" fmla="*/ 136 h 544"/>
                <a:gd name="T46" fmla="*/ 476 w 567"/>
                <a:gd name="T47" fmla="*/ 158 h 544"/>
                <a:gd name="T48" fmla="*/ 499 w 567"/>
                <a:gd name="T49" fmla="*/ 181 h 544"/>
                <a:gd name="T50" fmla="*/ 454 w 567"/>
                <a:gd name="T51" fmla="*/ 181 h 544"/>
                <a:gd name="T52" fmla="*/ 431 w 567"/>
                <a:gd name="T53" fmla="*/ 204 h 544"/>
                <a:gd name="T54" fmla="*/ 454 w 567"/>
                <a:gd name="T55" fmla="*/ 204 h 544"/>
                <a:gd name="T56" fmla="*/ 454 w 567"/>
                <a:gd name="T57" fmla="*/ 226 h 544"/>
                <a:gd name="T58" fmla="*/ 431 w 567"/>
                <a:gd name="T59" fmla="*/ 226 h 544"/>
                <a:gd name="T60" fmla="*/ 454 w 567"/>
                <a:gd name="T61" fmla="*/ 249 h 544"/>
                <a:gd name="T62" fmla="*/ 431 w 567"/>
                <a:gd name="T63" fmla="*/ 317 h 544"/>
                <a:gd name="T64" fmla="*/ 386 w 567"/>
                <a:gd name="T65" fmla="*/ 294 h 544"/>
                <a:gd name="T66" fmla="*/ 318 w 567"/>
                <a:gd name="T67" fmla="*/ 294 h 544"/>
                <a:gd name="T68" fmla="*/ 272 w 567"/>
                <a:gd name="T69" fmla="*/ 272 h 544"/>
                <a:gd name="T70" fmla="*/ 250 w 567"/>
                <a:gd name="T71" fmla="*/ 294 h 544"/>
                <a:gd name="T72" fmla="*/ 272 w 567"/>
                <a:gd name="T73" fmla="*/ 317 h 544"/>
                <a:gd name="T74" fmla="*/ 227 w 567"/>
                <a:gd name="T75" fmla="*/ 340 h 544"/>
                <a:gd name="T76" fmla="*/ 159 w 567"/>
                <a:gd name="T77" fmla="*/ 476 h 544"/>
                <a:gd name="T78" fmla="*/ 182 w 567"/>
                <a:gd name="T79" fmla="*/ 544 h 544"/>
                <a:gd name="T80" fmla="*/ 136 w 567"/>
                <a:gd name="T81" fmla="*/ 544 h 544"/>
                <a:gd name="T82" fmla="*/ 68 w 567"/>
                <a:gd name="T83" fmla="*/ 521 h 544"/>
                <a:gd name="T84" fmla="*/ 45 w 567"/>
                <a:gd name="T85" fmla="*/ 453 h 544"/>
                <a:gd name="T86" fmla="*/ 0 w 567"/>
                <a:gd name="T87" fmla="*/ 430 h 544"/>
                <a:gd name="T88" fmla="*/ 0 w 567"/>
                <a:gd name="T89" fmla="*/ 385 h 5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567" h="544">
                  <a:moveTo>
                    <a:pt x="0" y="385"/>
                  </a:moveTo>
                  <a:lnTo>
                    <a:pt x="23" y="340"/>
                  </a:lnTo>
                  <a:lnTo>
                    <a:pt x="23" y="272"/>
                  </a:lnTo>
                  <a:lnTo>
                    <a:pt x="114" y="204"/>
                  </a:lnTo>
                  <a:lnTo>
                    <a:pt x="136" y="158"/>
                  </a:lnTo>
                  <a:lnTo>
                    <a:pt x="114" y="113"/>
                  </a:lnTo>
                  <a:lnTo>
                    <a:pt x="159" y="90"/>
                  </a:lnTo>
                  <a:lnTo>
                    <a:pt x="159" y="45"/>
                  </a:lnTo>
                  <a:lnTo>
                    <a:pt x="250" y="0"/>
                  </a:lnTo>
                  <a:lnTo>
                    <a:pt x="272" y="45"/>
                  </a:lnTo>
                  <a:lnTo>
                    <a:pt x="340" y="45"/>
                  </a:lnTo>
                  <a:lnTo>
                    <a:pt x="363" y="68"/>
                  </a:lnTo>
                  <a:lnTo>
                    <a:pt x="363" y="113"/>
                  </a:lnTo>
                  <a:lnTo>
                    <a:pt x="408" y="136"/>
                  </a:lnTo>
                  <a:lnTo>
                    <a:pt x="431" y="113"/>
                  </a:lnTo>
                  <a:lnTo>
                    <a:pt x="454" y="136"/>
                  </a:lnTo>
                  <a:lnTo>
                    <a:pt x="476" y="90"/>
                  </a:lnTo>
                  <a:lnTo>
                    <a:pt x="476" y="68"/>
                  </a:lnTo>
                  <a:lnTo>
                    <a:pt x="499" y="45"/>
                  </a:lnTo>
                  <a:lnTo>
                    <a:pt x="544" y="45"/>
                  </a:lnTo>
                  <a:lnTo>
                    <a:pt x="567" y="90"/>
                  </a:lnTo>
                  <a:lnTo>
                    <a:pt x="522" y="113"/>
                  </a:lnTo>
                  <a:lnTo>
                    <a:pt x="499" y="136"/>
                  </a:lnTo>
                  <a:lnTo>
                    <a:pt x="476" y="158"/>
                  </a:lnTo>
                  <a:lnTo>
                    <a:pt x="499" y="181"/>
                  </a:lnTo>
                  <a:lnTo>
                    <a:pt x="454" y="181"/>
                  </a:lnTo>
                  <a:lnTo>
                    <a:pt x="431" y="204"/>
                  </a:lnTo>
                  <a:lnTo>
                    <a:pt x="454" y="204"/>
                  </a:lnTo>
                  <a:lnTo>
                    <a:pt x="454" y="226"/>
                  </a:lnTo>
                  <a:lnTo>
                    <a:pt x="431" y="226"/>
                  </a:lnTo>
                  <a:lnTo>
                    <a:pt x="454" y="249"/>
                  </a:lnTo>
                  <a:lnTo>
                    <a:pt x="431" y="317"/>
                  </a:lnTo>
                  <a:lnTo>
                    <a:pt x="386" y="294"/>
                  </a:lnTo>
                  <a:lnTo>
                    <a:pt x="318" y="294"/>
                  </a:lnTo>
                  <a:lnTo>
                    <a:pt x="272" y="272"/>
                  </a:lnTo>
                  <a:lnTo>
                    <a:pt x="250" y="294"/>
                  </a:lnTo>
                  <a:lnTo>
                    <a:pt x="272" y="317"/>
                  </a:lnTo>
                  <a:lnTo>
                    <a:pt x="227" y="340"/>
                  </a:lnTo>
                  <a:lnTo>
                    <a:pt x="159" y="476"/>
                  </a:lnTo>
                  <a:lnTo>
                    <a:pt x="182" y="544"/>
                  </a:lnTo>
                  <a:lnTo>
                    <a:pt x="136" y="544"/>
                  </a:lnTo>
                  <a:lnTo>
                    <a:pt x="68" y="521"/>
                  </a:lnTo>
                  <a:lnTo>
                    <a:pt x="45" y="453"/>
                  </a:lnTo>
                  <a:lnTo>
                    <a:pt x="0" y="430"/>
                  </a:lnTo>
                  <a:lnTo>
                    <a:pt x="0" y="385"/>
                  </a:lnTo>
                  <a:close/>
                </a:path>
              </a:pathLst>
            </a:custGeom>
            <a:grp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16" name="Freeform 172"/>
            <p:cNvSpPr>
              <a:spLocks/>
            </p:cNvSpPr>
            <p:nvPr/>
          </p:nvSpPr>
          <p:spPr bwMode="auto">
            <a:xfrm>
              <a:off x="6506036" y="3031433"/>
              <a:ext cx="601761" cy="828557"/>
            </a:xfrm>
            <a:custGeom>
              <a:avLst/>
              <a:gdLst>
                <a:gd name="T0" fmla="*/ 226 w 544"/>
                <a:gd name="T1" fmla="*/ 23 h 749"/>
                <a:gd name="T2" fmla="*/ 204 w 544"/>
                <a:gd name="T3" fmla="*/ 23 h 749"/>
                <a:gd name="T4" fmla="*/ 158 w 544"/>
                <a:gd name="T5" fmla="*/ 68 h 749"/>
                <a:gd name="T6" fmla="*/ 158 w 544"/>
                <a:gd name="T7" fmla="*/ 136 h 749"/>
                <a:gd name="T8" fmla="*/ 136 w 544"/>
                <a:gd name="T9" fmla="*/ 159 h 749"/>
                <a:gd name="T10" fmla="*/ 113 w 544"/>
                <a:gd name="T11" fmla="*/ 250 h 749"/>
                <a:gd name="T12" fmla="*/ 0 w 544"/>
                <a:gd name="T13" fmla="*/ 386 h 749"/>
                <a:gd name="T14" fmla="*/ 22 w 544"/>
                <a:gd name="T15" fmla="*/ 476 h 749"/>
                <a:gd name="T16" fmla="*/ 0 w 544"/>
                <a:gd name="T17" fmla="*/ 613 h 749"/>
                <a:gd name="T18" fmla="*/ 22 w 544"/>
                <a:gd name="T19" fmla="*/ 658 h 749"/>
                <a:gd name="T20" fmla="*/ 90 w 544"/>
                <a:gd name="T21" fmla="*/ 658 h 749"/>
                <a:gd name="T22" fmla="*/ 113 w 544"/>
                <a:gd name="T23" fmla="*/ 681 h 749"/>
                <a:gd name="T24" fmla="*/ 113 w 544"/>
                <a:gd name="T25" fmla="*/ 726 h 749"/>
                <a:gd name="T26" fmla="*/ 158 w 544"/>
                <a:gd name="T27" fmla="*/ 749 h 749"/>
                <a:gd name="T28" fmla="*/ 181 w 544"/>
                <a:gd name="T29" fmla="*/ 726 h 749"/>
                <a:gd name="T30" fmla="*/ 204 w 544"/>
                <a:gd name="T31" fmla="*/ 749 h 749"/>
                <a:gd name="T32" fmla="*/ 226 w 544"/>
                <a:gd name="T33" fmla="*/ 703 h 749"/>
                <a:gd name="T34" fmla="*/ 226 w 544"/>
                <a:gd name="T35" fmla="*/ 681 h 749"/>
                <a:gd name="T36" fmla="*/ 249 w 544"/>
                <a:gd name="T37" fmla="*/ 658 h 749"/>
                <a:gd name="T38" fmla="*/ 294 w 544"/>
                <a:gd name="T39" fmla="*/ 658 h 749"/>
                <a:gd name="T40" fmla="*/ 340 w 544"/>
                <a:gd name="T41" fmla="*/ 681 h 749"/>
                <a:gd name="T42" fmla="*/ 340 w 544"/>
                <a:gd name="T43" fmla="*/ 635 h 749"/>
                <a:gd name="T44" fmla="*/ 362 w 544"/>
                <a:gd name="T45" fmla="*/ 658 h 749"/>
                <a:gd name="T46" fmla="*/ 385 w 544"/>
                <a:gd name="T47" fmla="*/ 635 h 749"/>
                <a:gd name="T48" fmla="*/ 431 w 544"/>
                <a:gd name="T49" fmla="*/ 613 h 749"/>
                <a:gd name="T50" fmla="*/ 431 w 544"/>
                <a:gd name="T51" fmla="*/ 567 h 749"/>
                <a:gd name="T52" fmla="*/ 476 w 544"/>
                <a:gd name="T53" fmla="*/ 499 h 749"/>
                <a:gd name="T54" fmla="*/ 476 w 544"/>
                <a:gd name="T55" fmla="*/ 476 h 749"/>
                <a:gd name="T56" fmla="*/ 521 w 544"/>
                <a:gd name="T57" fmla="*/ 454 h 749"/>
                <a:gd name="T58" fmla="*/ 521 w 544"/>
                <a:gd name="T59" fmla="*/ 408 h 749"/>
                <a:gd name="T60" fmla="*/ 499 w 544"/>
                <a:gd name="T61" fmla="*/ 408 h 749"/>
                <a:gd name="T62" fmla="*/ 544 w 544"/>
                <a:gd name="T63" fmla="*/ 318 h 749"/>
                <a:gd name="T64" fmla="*/ 521 w 544"/>
                <a:gd name="T65" fmla="*/ 272 h 749"/>
                <a:gd name="T66" fmla="*/ 544 w 544"/>
                <a:gd name="T67" fmla="*/ 227 h 749"/>
                <a:gd name="T68" fmla="*/ 499 w 544"/>
                <a:gd name="T69" fmla="*/ 204 h 749"/>
                <a:gd name="T70" fmla="*/ 499 w 544"/>
                <a:gd name="T71" fmla="*/ 182 h 749"/>
                <a:gd name="T72" fmla="*/ 521 w 544"/>
                <a:gd name="T73" fmla="*/ 159 h 749"/>
                <a:gd name="T74" fmla="*/ 499 w 544"/>
                <a:gd name="T75" fmla="*/ 136 h 749"/>
                <a:gd name="T76" fmla="*/ 521 w 544"/>
                <a:gd name="T77" fmla="*/ 114 h 749"/>
                <a:gd name="T78" fmla="*/ 521 w 544"/>
                <a:gd name="T79" fmla="*/ 46 h 749"/>
                <a:gd name="T80" fmla="*/ 499 w 544"/>
                <a:gd name="T81" fmla="*/ 0 h 749"/>
                <a:gd name="T82" fmla="*/ 272 w 544"/>
                <a:gd name="T83" fmla="*/ 0 h 749"/>
                <a:gd name="T84" fmla="*/ 226 w 544"/>
                <a:gd name="T85" fmla="*/ 23 h 7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544" h="749">
                  <a:moveTo>
                    <a:pt x="226" y="23"/>
                  </a:moveTo>
                  <a:lnTo>
                    <a:pt x="204" y="23"/>
                  </a:lnTo>
                  <a:lnTo>
                    <a:pt x="158" y="68"/>
                  </a:lnTo>
                  <a:lnTo>
                    <a:pt x="158" y="136"/>
                  </a:lnTo>
                  <a:lnTo>
                    <a:pt x="136" y="159"/>
                  </a:lnTo>
                  <a:lnTo>
                    <a:pt x="113" y="250"/>
                  </a:lnTo>
                  <a:lnTo>
                    <a:pt x="0" y="386"/>
                  </a:lnTo>
                  <a:lnTo>
                    <a:pt x="22" y="476"/>
                  </a:lnTo>
                  <a:lnTo>
                    <a:pt x="0" y="613"/>
                  </a:lnTo>
                  <a:lnTo>
                    <a:pt x="22" y="658"/>
                  </a:lnTo>
                  <a:lnTo>
                    <a:pt x="90" y="658"/>
                  </a:lnTo>
                  <a:lnTo>
                    <a:pt x="113" y="681"/>
                  </a:lnTo>
                  <a:lnTo>
                    <a:pt x="113" y="726"/>
                  </a:lnTo>
                  <a:lnTo>
                    <a:pt x="158" y="749"/>
                  </a:lnTo>
                  <a:lnTo>
                    <a:pt x="181" y="726"/>
                  </a:lnTo>
                  <a:lnTo>
                    <a:pt x="204" y="749"/>
                  </a:lnTo>
                  <a:lnTo>
                    <a:pt x="226" y="703"/>
                  </a:lnTo>
                  <a:lnTo>
                    <a:pt x="226" y="681"/>
                  </a:lnTo>
                  <a:lnTo>
                    <a:pt x="249" y="658"/>
                  </a:lnTo>
                  <a:lnTo>
                    <a:pt x="294" y="658"/>
                  </a:lnTo>
                  <a:lnTo>
                    <a:pt x="340" y="681"/>
                  </a:lnTo>
                  <a:lnTo>
                    <a:pt x="340" y="635"/>
                  </a:lnTo>
                  <a:lnTo>
                    <a:pt x="362" y="658"/>
                  </a:lnTo>
                  <a:lnTo>
                    <a:pt x="385" y="635"/>
                  </a:lnTo>
                  <a:lnTo>
                    <a:pt x="431" y="613"/>
                  </a:lnTo>
                  <a:lnTo>
                    <a:pt x="431" y="567"/>
                  </a:lnTo>
                  <a:lnTo>
                    <a:pt x="476" y="499"/>
                  </a:lnTo>
                  <a:lnTo>
                    <a:pt x="476" y="476"/>
                  </a:lnTo>
                  <a:lnTo>
                    <a:pt x="521" y="454"/>
                  </a:lnTo>
                  <a:lnTo>
                    <a:pt x="521" y="408"/>
                  </a:lnTo>
                  <a:lnTo>
                    <a:pt x="499" y="408"/>
                  </a:lnTo>
                  <a:lnTo>
                    <a:pt x="544" y="318"/>
                  </a:lnTo>
                  <a:lnTo>
                    <a:pt x="521" y="272"/>
                  </a:lnTo>
                  <a:lnTo>
                    <a:pt x="544" y="227"/>
                  </a:lnTo>
                  <a:lnTo>
                    <a:pt x="499" y="204"/>
                  </a:lnTo>
                  <a:lnTo>
                    <a:pt x="499" y="182"/>
                  </a:lnTo>
                  <a:lnTo>
                    <a:pt x="521" y="159"/>
                  </a:lnTo>
                  <a:lnTo>
                    <a:pt x="499" y="136"/>
                  </a:lnTo>
                  <a:lnTo>
                    <a:pt x="521" y="114"/>
                  </a:lnTo>
                  <a:lnTo>
                    <a:pt x="521" y="46"/>
                  </a:lnTo>
                  <a:lnTo>
                    <a:pt x="499" y="0"/>
                  </a:lnTo>
                  <a:lnTo>
                    <a:pt x="272" y="0"/>
                  </a:lnTo>
                  <a:lnTo>
                    <a:pt x="226" y="23"/>
                  </a:lnTo>
                  <a:close/>
                </a:path>
              </a:pathLst>
            </a:custGeom>
            <a:grp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17" name="Freeform 173"/>
            <p:cNvSpPr>
              <a:spLocks/>
            </p:cNvSpPr>
            <p:nvPr/>
          </p:nvSpPr>
          <p:spPr bwMode="auto">
            <a:xfrm>
              <a:off x="6355596" y="2378765"/>
              <a:ext cx="752201" cy="678112"/>
            </a:xfrm>
            <a:custGeom>
              <a:avLst/>
              <a:gdLst>
                <a:gd name="T0" fmla="*/ 498 w 680"/>
                <a:gd name="T1" fmla="*/ 0 h 613"/>
                <a:gd name="T2" fmla="*/ 430 w 680"/>
                <a:gd name="T3" fmla="*/ 46 h 613"/>
                <a:gd name="T4" fmla="*/ 385 w 680"/>
                <a:gd name="T5" fmla="*/ 182 h 613"/>
                <a:gd name="T6" fmla="*/ 498 w 680"/>
                <a:gd name="T7" fmla="*/ 159 h 613"/>
                <a:gd name="T8" fmla="*/ 544 w 680"/>
                <a:gd name="T9" fmla="*/ 114 h 613"/>
                <a:gd name="T10" fmla="*/ 589 w 680"/>
                <a:gd name="T11" fmla="*/ 182 h 613"/>
                <a:gd name="T12" fmla="*/ 544 w 680"/>
                <a:gd name="T13" fmla="*/ 295 h 613"/>
                <a:gd name="T14" fmla="*/ 498 w 680"/>
                <a:gd name="T15" fmla="*/ 341 h 613"/>
                <a:gd name="T16" fmla="*/ 430 w 680"/>
                <a:gd name="T17" fmla="*/ 250 h 613"/>
                <a:gd name="T18" fmla="*/ 408 w 680"/>
                <a:gd name="T19" fmla="*/ 295 h 613"/>
                <a:gd name="T20" fmla="*/ 362 w 680"/>
                <a:gd name="T21" fmla="*/ 318 h 613"/>
                <a:gd name="T22" fmla="*/ 317 w 680"/>
                <a:gd name="T23" fmla="*/ 295 h 613"/>
                <a:gd name="T24" fmla="*/ 340 w 680"/>
                <a:gd name="T25" fmla="*/ 159 h 613"/>
                <a:gd name="T26" fmla="*/ 340 w 680"/>
                <a:gd name="T27" fmla="*/ 137 h 613"/>
                <a:gd name="T28" fmla="*/ 317 w 680"/>
                <a:gd name="T29" fmla="*/ 114 h 613"/>
                <a:gd name="T30" fmla="*/ 294 w 680"/>
                <a:gd name="T31" fmla="*/ 137 h 613"/>
                <a:gd name="T32" fmla="*/ 249 w 680"/>
                <a:gd name="T33" fmla="*/ 91 h 613"/>
                <a:gd name="T34" fmla="*/ 226 w 680"/>
                <a:gd name="T35" fmla="*/ 137 h 613"/>
                <a:gd name="T36" fmla="*/ 226 w 680"/>
                <a:gd name="T37" fmla="*/ 159 h 613"/>
                <a:gd name="T38" fmla="*/ 204 w 680"/>
                <a:gd name="T39" fmla="*/ 227 h 613"/>
                <a:gd name="T40" fmla="*/ 158 w 680"/>
                <a:gd name="T41" fmla="*/ 295 h 613"/>
                <a:gd name="T42" fmla="*/ 90 w 680"/>
                <a:gd name="T43" fmla="*/ 318 h 613"/>
                <a:gd name="T44" fmla="*/ 68 w 680"/>
                <a:gd name="T45" fmla="*/ 295 h 613"/>
                <a:gd name="T46" fmla="*/ 0 w 680"/>
                <a:gd name="T47" fmla="*/ 341 h 613"/>
                <a:gd name="T48" fmla="*/ 22 w 680"/>
                <a:gd name="T49" fmla="*/ 363 h 613"/>
                <a:gd name="T50" fmla="*/ 0 w 680"/>
                <a:gd name="T51" fmla="*/ 409 h 613"/>
                <a:gd name="T52" fmla="*/ 113 w 680"/>
                <a:gd name="T53" fmla="*/ 477 h 613"/>
                <a:gd name="T54" fmla="*/ 204 w 680"/>
                <a:gd name="T55" fmla="*/ 454 h 613"/>
                <a:gd name="T56" fmla="*/ 249 w 680"/>
                <a:gd name="T57" fmla="*/ 499 h 613"/>
                <a:gd name="T58" fmla="*/ 340 w 680"/>
                <a:gd name="T59" fmla="*/ 477 h 613"/>
                <a:gd name="T60" fmla="*/ 362 w 680"/>
                <a:gd name="T61" fmla="*/ 545 h 613"/>
                <a:gd name="T62" fmla="*/ 340 w 680"/>
                <a:gd name="T63" fmla="*/ 590 h 613"/>
                <a:gd name="T64" fmla="*/ 362 w 680"/>
                <a:gd name="T65" fmla="*/ 613 h 613"/>
                <a:gd name="T66" fmla="*/ 408 w 680"/>
                <a:gd name="T67" fmla="*/ 590 h 613"/>
                <a:gd name="T68" fmla="*/ 635 w 680"/>
                <a:gd name="T69" fmla="*/ 590 h 613"/>
                <a:gd name="T70" fmla="*/ 612 w 680"/>
                <a:gd name="T71" fmla="*/ 545 h 613"/>
                <a:gd name="T72" fmla="*/ 567 w 680"/>
                <a:gd name="T73" fmla="*/ 522 h 613"/>
                <a:gd name="T74" fmla="*/ 567 w 680"/>
                <a:gd name="T75" fmla="*/ 431 h 613"/>
                <a:gd name="T76" fmla="*/ 612 w 680"/>
                <a:gd name="T77" fmla="*/ 205 h 613"/>
                <a:gd name="T78" fmla="*/ 680 w 680"/>
                <a:gd name="T79" fmla="*/ 114 h 613"/>
                <a:gd name="T80" fmla="*/ 657 w 680"/>
                <a:gd name="T81" fmla="*/ 114 h 613"/>
                <a:gd name="T82" fmla="*/ 612 w 680"/>
                <a:gd name="T83" fmla="*/ 114 h 613"/>
                <a:gd name="T84" fmla="*/ 544 w 680"/>
                <a:gd name="T85" fmla="*/ 69 h 613"/>
                <a:gd name="T86" fmla="*/ 544 w 680"/>
                <a:gd name="T87" fmla="*/ 46 h 613"/>
                <a:gd name="T88" fmla="*/ 498 w 680"/>
                <a:gd name="T89" fmla="*/ 0 h 6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680" h="613">
                  <a:moveTo>
                    <a:pt x="498" y="0"/>
                  </a:moveTo>
                  <a:lnTo>
                    <a:pt x="430" y="46"/>
                  </a:lnTo>
                  <a:lnTo>
                    <a:pt x="385" y="182"/>
                  </a:lnTo>
                  <a:lnTo>
                    <a:pt x="498" y="159"/>
                  </a:lnTo>
                  <a:lnTo>
                    <a:pt x="544" y="114"/>
                  </a:lnTo>
                  <a:lnTo>
                    <a:pt x="589" y="182"/>
                  </a:lnTo>
                  <a:lnTo>
                    <a:pt x="544" y="295"/>
                  </a:lnTo>
                  <a:lnTo>
                    <a:pt x="498" y="341"/>
                  </a:lnTo>
                  <a:lnTo>
                    <a:pt x="430" y="250"/>
                  </a:lnTo>
                  <a:lnTo>
                    <a:pt x="408" y="295"/>
                  </a:lnTo>
                  <a:lnTo>
                    <a:pt x="362" y="318"/>
                  </a:lnTo>
                  <a:lnTo>
                    <a:pt x="317" y="295"/>
                  </a:lnTo>
                  <a:lnTo>
                    <a:pt x="340" y="159"/>
                  </a:lnTo>
                  <a:lnTo>
                    <a:pt x="340" y="137"/>
                  </a:lnTo>
                  <a:lnTo>
                    <a:pt x="317" y="114"/>
                  </a:lnTo>
                  <a:lnTo>
                    <a:pt x="294" y="137"/>
                  </a:lnTo>
                  <a:lnTo>
                    <a:pt x="249" y="91"/>
                  </a:lnTo>
                  <a:lnTo>
                    <a:pt x="226" y="137"/>
                  </a:lnTo>
                  <a:lnTo>
                    <a:pt x="226" y="159"/>
                  </a:lnTo>
                  <a:lnTo>
                    <a:pt x="204" y="227"/>
                  </a:lnTo>
                  <a:lnTo>
                    <a:pt x="158" y="295"/>
                  </a:lnTo>
                  <a:lnTo>
                    <a:pt x="90" y="318"/>
                  </a:lnTo>
                  <a:lnTo>
                    <a:pt x="68" y="295"/>
                  </a:lnTo>
                  <a:lnTo>
                    <a:pt x="0" y="341"/>
                  </a:lnTo>
                  <a:lnTo>
                    <a:pt x="22" y="363"/>
                  </a:lnTo>
                  <a:lnTo>
                    <a:pt x="0" y="409"/>
                  </a:lnTo>
                  <a:lnTo>
                    <a:pt x="113" y="477"/>
                  </a:lnTo>
                  <a:lnTo>
                    <a:pt x="204" y="454"/>
                  </a:lnTo>
                  <a:lnTo>
                    <a:pt x="249" y="499"/>
                  </a:lnTo>
                  <a:lnTo>
                    <a:pt x="340" y="477"/>
                  </a:lnTo>
                  <a:lnTo>
                    <a:pt x="362" y="545"/>
                  </a:lnTo>
                  <a:lnTo>
                    <a:pt x="340" y="590"/>
                  </a:lnTo>
                  <a:lnTo>
                    <a:pt x="362" y="613"/>
                  </a:lnTo>
                  <a:lnTo>
                    <a:pt x="408" y="590"/>
                  </a:lnTo>
                  <a:lnTo>
                    <a:pt x="635" y="590"/>
                  </a:lnTo>
                  <a:lnTo>
                    <a:pt x="612" y="545"/>
                  </a:lnTo>
                  <a:lnTo>
                    <a:pt x="567" y="522"/>
                  </a:lnTo>
                  <a:lnTo>
                    <a:pt x="567" y="431"/>
                  </a:lnTo>
                  <a:lnTo>
                    <a:pt x="612" y="205"/>
                  </a:lnTo>
                  <a:lnTo>
                    <a:pt x="680" y="114"/>
                  </a:lnTo>
                  <a:lnTo>
                    <a:pt x="657" y="114"/>
                  </a:lnTo>
                  <a:lnTo>
                    <a:pt x="612" y="114"/>
                  </a:lnTo>
                  <a:lnTo>
                    <a:pt x="544" y="69"/>
                  </a:lnTo>
                  <a:lnTo>
                    <a:pt x="544" y="46"/>
                  </a:lnTo>
                  <a:lnTo>
                    <a:pt x="498" y="0"/>
                  </a:lnTo>
                  <a:close/>
                </a:path>
              </a:pathLst>
            </a:custGeom>
            <a:grp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18" name="Freeform 174"/>
            <p:cNvSpPr>
              <a:spLocks/>
            </p:cNvSpPr>
            <p:nvPr/>
          </p:nvSpPr>
          <p:spPr bwMode="auto">
            <a:xfrm>
              <a:off x="5024864" y="3784768"/>
              <a:ext cx="1028745" cy="827451"/>
            </a:xfrm>
            <a:custGeom>
              <a:avLst/>
              <a:gdLst>
                <a:gd name="T0" fmla="*/ 840 w 930"/>
                <a:gd name="T1" fmla="*/ 0 h 748"/>
                <a:gd name="T2" fmla="*/ 794 w 930"/>
                <a:gd name="T3" fmla="*/ 113 h 748"/>
                <a:gd name="T4" fmla="*/ 726 w 930"/>
                <a:gd name="T5" fmla="*/ 204 h 748"/>
                <a:gd name="T6" fmla="*/ 499 w 930"/>
                <a:gd name="T7" fmla="*/ 249 h 748"/>
                <a:gd name="T8" fmla="*/ 454 w 930"/>
                <a:gd name="T9" fmla="*/ 362 h 748"/>
                <a:gd name="T10" fmla="*/ 205 w 930"/>
                <a:gd name="T11" fmla="*/ 521 h 748"/>
                <a:gd name="T12" fmla="*/ 114 w 930"/>
                <a:gd name="T13" fmla="*/ 521 h 748"/>
                <a:gd name="T14" fmla="*/ 0 w 930"/>
                <a:gd name="T15" fmla="*/ 544 h 748"/>
                <a:gd name="T16" fmla="*/ 0 w 930"/>
                <a:gd name="T17" fmla="*/ 657 h 748"/>
                <a:gd name="T18" fmla="*/ 69 w 930"/>
                <a:gd name="T19" fmla="*/ 612 h 748"/>
                <a:gd name="T20" fmla="*/ 114 w 930"/>
                <a:gd name="T21" fmla="*/ 612 h 748"/>
                <a:gd name="T22" fmla="*/ 114 w 930"/>
                <a:gd name="T23" fmla="*/ 657 h 748"/>
                <a:gd name="T24" fmla="*/ 205 w 930"/>
                <a:gd name="T25" fmla="*/ 635 h 748"/>
                <a:gd name="T26" fmla="*/ 273 w 930"/>
                <a:gd name="T27" fmla="*/ 589 h 748"/>
                <a:gd name="T28" fmla="*/ 318 w 930"/>
                <a:gd name="T29" fmla="*/ 612 h 748"/>
                <a:gd name="T30" fmla="*/ 295 w 930"/>
                <a:gd name="T31" fmla="*/ 680 h 748"/>
                <a:gd name="T32" fmla="*/ 341 w 930"/>
                <a:gd name="T33" fmla="*/ 703 h 748"/>
                <a:gd name="T34" fmla="*/ 341 w 930"/>
                <a:gd name="T35" fmla="*/ 748 h 748"/>
                <a:gd name="T36" fmla="*/ 454 w 930"/>
                <a:gd name="T37" fmla="*/ 703 h 748"/>
                <a:gd name="T38" fmla="*/ 454 w 930"/>
                <a:gd name="T39" fmla="*/ 657 h 748"/>
                <a:gd name="T40" fmla="*/ 499 w 930"/>
                <a:gd name="T41" fmla="*/ 657 h 748"/>
                <a:gd name="T42" fmla="*/ 522 w 930"/>
                <a:gd name="T43" fmla="*/ 725 h 748"/>
                <a:gd name="T44" fmla="*/ 567 w 930"/>
                <a:gd name="T45" fmla="*/ 725 h 748"/>
                <a:gd name="T46" fmla="*/ 567 w 930"/>
                <a:gd name="T47" fmla="*/ 612 h 748"/>
                <a:gd name="T48" fmla="*/ 590 w 930"/>
                <a:gd name="T49" fmla="*/ 589 h 748"/>
                <a:gd name="T50" fmla="*/ 567 w 930"/>
                <a:gd name="T51" fmla="*/ 521 h 748"/>
                <a:gd name="T52" fmla="*/ 613 w 930"/>
                <a:gd name="T53" fmla="*/ 476 h 748"/>
                <a:gd name="T54" fmla="*/ 681 w 930"/>
                <a:gd name="T55" fmla="*/ 476 h 748"/>
                <a:gd name="T56" fmla="*/ 726 w 930"/>
                <a:gd name="T57" fmla="*/ 476 h 748"/>
                <a:gd name="T58" fmla="*/ 749 w 930"/>
                <a:gd name="T59" fmla="*/ 430 h 748"/>
                <a:gd name="T60" fmla="*/ 794 w 930"/>
                <a:gd name="T61" fmla="*/ 362 h 748"/>
                <a:gd name="T62" fmla="*/ 772 w 930"/>
                <a:gd name="T63" fmla="*/ 294 h 748"/>
                <a:gd name="T64" fmla="*/ 817 w 930"/>
                <a:gd name="T65" fmla="*/ 226 h 748"/>
                <a:gd name="T66" fmla="*/ 862 w 930"/>
                <a:gd name="T67" fmla="*/ 181 h 748"/>
                <a:gd name="T68" fmla="*/ 908 w 930"/>
                <a:gd name="T69" fmla="*/ 181 h 748"/>
                <a:gd name="T70" fmla="*/ 930 w 930"/>
                <a:gd name="T71" fmla="*/ 113 h 748"/>
                <a:gd name="T72" fmla="*/ 885 w 930"/>
                <a:gd name="T73" fmla="*/ 90 h 748"/>
                <a:gd name="T74" fmla="*/ 885 w 930"/>
                <a:gd name="T75" fmla="*/ 45 h 748"/>
                <a:gd name="T76" fmla="*/ 840 w 930"/>
                <a:gd name="T77" fmla="*/ 0 h 7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930" h="748">
                  <a:moveTo>
                    <a:pt x="840" y="0"/>
                  </a:moveTo>
                  <a:lnTo>
                    <a:pt x="794" y="113"/>
                  </a:lnTo>
                  <a:lnTo>
                    <a:pt x="726" y="204"/>
                  </a:lnTo>
                  <a:lnTo>
                    <a:pt x="499" y="249"/>
                  </a:lnTo>
                  <a:lnTo>
                    <a:pt x="454" y="362"/>
                  </a:lnTo>
                  <a:lnTo>
                    <a:pt x="205" y="521"/>
                  </a:lnTo>
                  <a:lnTo>
                    <a:pt x="114" y="521"/>
                  </a:lnTo>
                  <a:lnTo>
                    <a:pt x="0" y="544"/>
                  </a:lnTo>
                  <a:lnTo>
                    <a:pt x="0" y="657"/>
                  </a:lnTo>
                  <a:lnTo>
                    <a:pt x="69" y="612"/>
                  </a:lnTo>
                  <a:lnTo>
                    <a:pt x="114" y="612"/>
                  </a:lnTo>
                  <a:lnTo>
                    <a:pt x="114" y="657"/>
                  </a:lnTo>
                  <a:lnTo>
                    <a:pt x="205" y="635"/>
                  </a:lnTo>
                  <a:lnTo>
                    <a:pt x="273" y="589"/>
                  </a:lnTo>
                  <a:lnTo>
                    <a:pt x="318" y="612"/>
                  </a:lnTo>
                  <a:lnTo>
                    <a:pt x="295" y="680"/>
                  </a:lnTo>
                  <a:lnTo>
                    <a:pt x="341" y="703"/>
                  </a:lnTo>
                  <a:lnTo>
                    <a:pt x="341" y="748"/>
                  </a:lnTo>
                  <a:lnTo>
                    <a:pt x="454" y="703"/>
                  </a:lnTo>
                  <a:lnTo>
                    <a:pt x="454" y="657"/>
                  </a:lnTo>
                  <a:lnTo>
                    <a:pt x="499" y="657"/>
                  </a:lnTo>
                  <a:lnTo>
                    <a:pt x="522" y="725"/>
                  </a:lnTo>
                  <a:lnTo>
                    <a:pt x="567" y="725"/>
                  </a:lnTo>
                  <a:lnTo>
                    <a:pt x="567" y="612"/>
                  </a:lnTo>
                  <a:lnTo>
                    <a:pt x="590" y="589"/>
                  </a:lnTo>
                  <a:lnTo>
                    <a:pt x="567" y="521"/>
                  </a:lnTo>
                  <a:lnTo>
                    <a:pt x="613" y="476"/>
                  </a:lnTo>
                  <a:lnTo>
                    <a:pt x="681" y="476"/>
                  </a:lnTo>
                  <a:lnTo>
                    <a:pt x="726" y="476"/>
                  </a:lnTo>
                  <a:lnTo>
                    <a:pt x="749" y="430"/>
                  </a:lnTo>
                  <a:lnTo>
                    <a:pt x="794" y="362"/>
                  </a:lnTo>
                  <a:lnTo>
                    <a:pt x="772" y="294"/>
                  </a:lnTo>
                  <a:lnTo>
                    <a:pt x="817" y="226"/>
                  </a:lnTo>
                  <a:lnTo>
                    <a:pt x="862" y="181"/>
                  </a:lnTo>
                  <a:lnTo>
                    <a:pt x="908" y="181"/>
                  </a:lnTo>
                  <a:lnTo>
                    <a:pt x="930" y="113"/>
                  </a:lnTo>
                  <a:lnTo>
                    <a:pt x="885" y="90"/>
                  </a:lnTo>
                  <a:lnTo>
                    <a:pt x="885" y="45"/>
                  </a:lnTo>
                  <a:lnTo>
                    <a:pt x="840" y="0"/>
                  </a:lnTo>
                  <a:close/>
                </a:path>
              </a:pathLst>
            </a:custGeom>
            <a:grp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19" name="Freeform 175"/>
            <p:cNvSpPr>
              <a:spLocks/>
            </p:cNvSpPr>
            <p:nvPr/>
          </p:nvSpPr>
          <p:spPr bwMode="auto">
            <a:xfrm>
              <a:off x="5878833" y="3533656"/>
              <a:ext cx="526541" cy="726785"/>
            </a:xfrm>
            <a:custGeom>
              <a:avLst/>
              <a:gdLst>
                <a:gd name="T0" fmla="*/ 272 w 476"/>
                <a:gd name="T1" fmla="*/ 0 h 657"/>
                <a:gd name="T2" fmla="*/ 204 w 476"/>
                <a:gd name="T3" fmla="*/ 90 h 657"/>
                <a:gd name="T4" fmla="*/ 181 w 476"/>
                <a:gd name="T5" fmla="*/ 136 h 657"/>
                <a:gd name="T6" fmla="*/ 113 w 476"/>
                <a:gd name="T7" fmla="*/ 181 h 657"/>
                <a:gd name="T8" fmla="*/ 68 w 476"/>
                <a:gd name="T9" fmla="*/ 227 h 657"/>
                <a:gd name="T10" fmla="*/ 113 w 476"/>
                <a:gd name="T11" fmla="*/ 272 h 657"/>
                <a:gd name="T12" fmla="*/ 113 w 476"/>
                <a:gd name="T13" fmla="*/ 317 h 657"/>
                <a:gd name="T14" fmla="*/ 158 w 476"/>
                <a:gd name="T15" fmla="*/ 340 h 657"/>
                <a:gd name="T16" fmla="*/ 136 w 476"/>
                <a:gd name="T17" fmla="*/ 408 h 657"/>
                <a:gd name="T18" fmla="*/ 90 w 476"/>
                <a:gd name="T19" fmla="*/ 408 h 657"/>
                <a:gd name="T20" fmla="*/ 45 w 476"/>
                <a:gd name="T21" fmla="*/ 453 h 657"/>
                <a:gd name="T22" fmla="*/ 0 w 476"/>
                <a:gd name="T23" fmla="*/ 521 h 657"/>
                <a:gd name="T24" fmla="*/ 22 w 476"/>
                <a:gd name="T25" fmla="*/ 589 h 657"/>
                <a:gd name="T26" fmla="*/ 68 w 476"/>
                <a:gd name="T27" fmla="*/ 589 h 657"/>
                <a:gd name="T28" fmla="*/ 158 w 476"/>
                <a:gd name="T29" fmla="*/ 657 h 657"/>
                <a:gd name="T30" fmla="*/ 204 w 476"/>
                <a:gd name="T31" fmla="*/ 657 h 657"/>
                <a:gd name="T32" fmla="*/ 226 w 476"/>
                <a:gd name="T33" fmla="*/ 612 h 657"/>
                <a:gd name="T34" fmla="*/ 249 w 476"/>
                <a:gd name="T35" fmla="*/ 589 h 657"/>
                <a:gd name="T36" fmla="*/ 272 w 476"/>
                <a:gd name="T37" fmla="*/ 499 h 657"/>
                <a:gd name="T38" fmla="*/ 294 w 476"/>
                <a:gd name="T39" fmla="*/ 499 h 657"/>
                <a:gd name="T40" fmla="*/ 317 w 476"/>
                <a:gd name="T41" fmla="*/ 544 h 657"/>
                <a:gd name="T42" fmla="*/ 340 w 476"/>
                <a:gd name="T43" fmla="*/ 499 h 657"/>
                <a:gd name="T44" fmla="*/ 340 w 476"/>
                <a:gd name="T45" fmla="*/ 431 h 657"/>
                <a:gd name="T46" fmla="*/ 431 w 476"/>
                <a:gd name="T47" fmla="*/ 363 h 657"/>
                <a:gd name="T48" fmla="*/ 453 w 476"/>
                <a:gd name="T49" fmla="*/ 317 h 657"/>
                <a:gd name="T50" fmla="*/ 431 w 476"/>
                <a:gd name="T51" fmla="*/ 272 h 657"/>
                <a:gd name="T52" fmla="*/ 476 w 476"/>
                <a:gd name="T53" fmla="*/ 249 h 657"/>
                <a:gd name="T54" fmla="*/ 476 w 476"/>
                <a:gd name="T55" fmla="*/ 204 h 657"/>
                <a:gd name="T56" fmla="*/ 431 w 476"/>
                <a:gd name="T57" fmla="*/ 136 h 657"/>
                <a:gd name="T58" fmla="*/ 431 w 476"/>
                <a:gd name="T59" fmla="*/ 90 h 657"/>
                <a:gd name="T60" fmla="*/ 317 w 476"/>
                <a:gd name="T61" fmla="*/ 0 h 657"/>
                <a:gd name="T62" fmla="*/ 272 w 476"/>
                <a:gd name="T63" fmla="*/ 0 h 6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76" h="657">
                  <a:moveTo>
                    <a:pt x="272" y="0"/>
                  </a:moveTo>
                  <a:lnTo>
                    <a:pt x="204" y="90"/>
                  </a:lnTo>
                  <a:lnTo>
                    <a:pt x="181" y="136"/>
                  </a:lnTo>
                  <a:lnTo>
                    <a:pt x="113" y="181"/>
                  </a:lnTo>
                  <a:lnTo>
                    <a:pt x="68" y="227"/>
                  </a:lnTo>
                  <a:lnTo>
                    <a:pt x="113" y="272"/>
                  </a:lnTo>
                  <a:lnTo>
                    <a:pt x="113" y="317"/>
                  </a:lnTo>
                  <a:lnTo>
                    <a:pt x="158" y="340"/>
                  </a:lnTo>
                  <a:lnTo>
                    <a:pt x="136" y="408"/>
                  </a:lnTo>
                  <a:lnTo>
                    <a:pt x="90" y="408"/>
                  </a:lnTo>
                  <a:lnTo>
                    <a:pt x="45" y="453"/>
                  </a:lnTo>
                  <a:lnTo>
                    <a:pt x="0" y="521"/>
                  </a:lnTo>
                  <a:lnTo>
                    <a:pt x="22" y="589"/>
                  </a:lnTo>
                  <a:lnTo>
                    <a:pt x="68" y="589"/>
                  </a:lnTo>
                  <a:lnTo>
                    <a:pt x="158" y="657"/>
                  </a:lnTo>
                  <a:lnTo>
                    <a:pt x="204" y="657"/>
                  </a:lnTo>
                  <a:lnTo>
                    <a:pt x="226" y="612"/>
                  </a:lnTo>
                  <a:lnTo>
                    <a:pt x="249" y="589"/>
                  </a:lnTo>
                  <a:lnTo>
                    <a:pt x="272" y="499"/>
                  </a:lnTo>
                  <a:lnTo>
                    <a:pt x="294" y="499"/>
                  </a:lnTo>
                  <a:lnTo>
                    <a:pt x="317" y="544"/>
                  </a:lnTo>
                  <a:lnTo>
                    <a:pt x="340" y="499"/>
                  </a:lnTo>
                  <a:lnTo>
                    <a:pt x="340" y="431"/>
                  </a:lnTo>
                  <a:lnTo>
                    <a:pt x="431" y="363"/>
                  </a:lnTo>
                  <a:lnTo>
                    <a:pt x="453" y="317"/>
                  </a:lnTo>
                  <a:lnTo>
                    <a:pt x="431" y="272"/>
                  </a:lnTo>
                  <a:lnTo>
                    <a:pt x="476" y="249"/>
                  </a:lnTo>
                  <a:lnTo>
                    <a:pt x="476" y="204"/>
                  </a:lnTo>
                  <a:lnTo>
                    <a:pt x="431" y="136"/>
                  </a:lnTo>
                  <a:lnTo>
                    <a:pt x="431" y="90"/>
                  </a:lnTo>
                  <a:lnTo>
                    <a:pt x="317" y="0"/>
                  </a:lnTo>
                  <a:lnTo>
                    <a:pt x="272" y="0"/>
                  </a:lnTo>
                  <a:close/>
                </a:path>
              </a:pathLst>
            </a:custGeom>
            <a:grp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sp>
        <p:nvSpPr>
          <p:cNvPr id="6320" name="Freeform 176"/>
          <p:cNvSpPr>
            <a:spLocks/>
          </p:cNvSpPr>
          <p:nvPr/>
        </p:nvSpPr>
        <p:spPr bwMode="auto">
          <a:xfrm>
            <a:off x="1136650" y="3936320"/>
            <a:ext cx="1555286" cy="877231"/>
          </a:xfrm>
          <a:custGeom>
            <a:avLst/>
            <a:gdLst>
              <a:gd name="T0" fmla="*/ 0 w 1406"/>
              <a:gd name="T1" fmla="*/ 793 h 793"/>
              <a:gd name="T2" fmla="*/ 613 w 1406"/>
              <a:gd name="T3" fmla="*/ 793 h 793"/>
              <a:gd name="T4" fmla="*/ 1406 w 1406"/>
              <a:gd name="T5" fmla="*/ 0 h 7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406" h="793">
                <a:moveTo>
                  <a:pt x="0" y="793"/>
                </a:moveTo>
                <a:lnTo>
                  <a:pt x="613" y="793"/>
                </a:lnTo>
                <a:lnTo>
                  <a:pt x="1406" y="0"/>
                </a:lnTo>
              </a:path>
            </a:pathLst>
          </a:cu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6" name="フリーフォーム 145"/>
          <p:cNvSpPr/>
          <p:nvPr/>
        </p:nvSpPr>
        <p:spPr>
          <a:xfrm>
            <a:off x="4089342" y="5004443"/>
            <a:ext cx="132912" cy="209558"/>
          </a:xfrm>
          <a:custGeom>
            <a:avLst/>
            <a:gdLst>
              <a:gd name="connsiteX0" fmla="*/ 3093720 w 4572000"/>
              <a:gd name="connsiteY0" fmla="*/ 0 h 7208520"/>
              <a:gd name="connsiteX1" fmla="*/ 1905000 w 4572000"/>
              <a:gd name="connsiteY1" fmla="*/ 868680 h 7208520"/>
              <a:gd name="connsiteX2" fmla="*/ 1737360 w 4572000"/>
              <a:gd name="connsiteY2" fmla="*/ 1935480 h 7208520"/>
              <a:gd name="connsiteX3" fmla="*/ 2286000 w 4572000"/>
              <a:gd name="connsiteY3" fmla="*/ 2560320 h 7208520"/>
              <a:gd name="connsiteX4" fmla="*/ 472440 w 4572000"/>
              <a:gd name="connsiteY4" fmla="*/ 4373880 h 7208520"/>
              <a:gd name="connsiteX5" fmla="*/ 594360 w 4572000"/>
              <a:gd name="connsiteY5" fmla="*/ 4831080 h 7208520"/>
              <a:gd name="connsiteX6" fmla="*/ 0 w 4572000"/>
              <a:gd name="connsiteY6" fmla="*/ 6400800 h 7208520"/>
              <a:gd name="connsiteX7" fmla="*/ 396240 w 4572000"/>
              <a:gd name="connsiteY7" fmla="*/ 7208520 h 7208520"/>
              <a:gd name="connsiteX8" fmla="*/ 807720 w 4572000"/>
              <a:gd name="connsiteY8" fmla="*/ 5227320 h 7208520"/>
              <a:gd name="connsiteX9" fmla="*/ 2011680 w 4572000"/>
              <a:gd name="connsiteY9" fmla="*/ 4876800 h 7208520"/>
              <a:gd name="connsiteX10" fmla="*/ 2407920 w 4572000"/>
              <a:gd name="connsiteY10" fmla="*/ 4130040 h 7208520"/>
              <a:gd name="connsiteX11" fmla="*/ 3794760 w 4572000"/>
              <a:gd name="connsiteY11" fmla="*/ 3352800 h 7208520"/>
              <a:gd name="connsiteX12" fmla="*/ 4572000 w 4572000"/>
              <a:gd name="connsiteY12" fmla="*/ 2103120 h 7208520"/>
              <a:gd name="connsiteX13" fmla="*/ 3749040 w 4572000"/>
              <a:gd name="connsiteY13" fmla="*/ 1691640 h 7208520"/>
              <a:gd name="connsiteX14" fmla="*/ 3444240 w 4572000"/>
              <a:gd name="connsiteY14" fmla="*/ 914400 h 7208520"/>
              <a:gd name="connsiteX15" fmla="*/ 3489960 w 4572000"/>
              <a:gd name="connsiteY15" fmla="*/ 167640 h 7208520"/>
              <a:gd name="connsiteX16" fmla="*/ 3093720 w 4572000"/>
              <a:gd name="connsiteY16" fmla="*/ 0 h 7208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572000" h="7208520">
                <a:moveTo>
                  <a:pt x="3093720" y="0"/>
                </a:moveTo>
                <a:lnTo>
                  <a:pt x="1905000" y="868680"/>
                </a:lnTo>
                <a:lnTo>
                  <a:pt x="1737360" y="1935480"/>
                </a:lnTo>
                <a:lnTo>
                  <a:pt x="2286000" y="2560320"/>
                </a:lnTo>
                <a:lnTo>
                  <a:pt x="472440" y="4373880"/>
                </a:lnTo>
                <a:lnTo>
                  <a:pt x="594360" y="4831080"/>
                </a:lnTo>
                <a:lnTo>
                  <a:pt x="0" y="6400800"/>
                </a:lnTo>
                <a:lnTo>
                  <a:pt x="396240" y="7208520"/>
                </a:lnTo>
                <a:lnTo>
                  <a:pt x="807720" y="5227320"/>
                </a:lnTo>
                <a:lnTo>
                  <a:pt x="2011680" y="4876800"/>
                </a:lnTo>
                <a:lnTo>
                  <a:pt x="2407920" y="4130040"/>
                </a:lnTo>
                <a:lnTo>
                  <a:pt x="3794760" y="3352800"/>
                </a:lnTo>
                <a:lnTo>
                  <a:pt x="4572000" y="2103120"/>
                </a:lnTo>
                <a:lnTo>
                  <a:pt x="3749040" y="1691640"/>
                </a:lnTo>
                <a:lnTo>
                  <a:pt x="3444240" y="914400"/>
                </a:lnTo>
                <a:lnTo>
                  <a:pt x="3489960" y="167640"/>
                </a:lnTo>
                <a:lnTo>
                  <a:pt x="3093720" y="0"/>
                </a:lnTo>
                <a:close/>
              </a:path>
            </a:pathLst>
          </a:custGeom>
          <a:solidFill>
            <a:srgbClr val="00B0F0"/>
          </a:solidFill>
          <a:ln w="190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06" name="Rectangle 4"/>
          <p:cNvSpPr>
            <a:spLocks noChangeArrowheads="1"/>
          </p:cNvSpPr>
          <p:nvPr/>
        </p:nvSpPr>
        <p:spPr bwMode="auto">
          <a:xfrm>
            <a:off x="776288" y="404813"/>
            <a:ext cx="287338" cy="287338"/>
          </a:xfrm>
          <a:prstGeom prst="rect">
            <a:avLst/>
          </a:prstGeom>
          <a:solidFill>
            <a:srgbClr val="33CC33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7" name="Rectangle 5"/>
          <p:cNvSpPr>
            <a:spLocks noChangeArrowheads="1"/>
          </p:cNvSpPr>
          <p:nvPr/>
        </p:nvSpPr>
        <p:spPr bwMode="auto">
          <a:xfrm>
            <a:off x="776288" y="765176"/>
            <a:ext cx="287338" cy="287338"/>
          </a:xfrm>
          <a:prstGeom prst="rect">
            <a:avLst/>
          </a:prstGeom>
          <a:solidFill>
            <a:srgbClr val="FF3399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8" name="Rectangle 6"/>
          <p:cNvSpPr>
            <a:spLocks noChangeArrowheads="1"/>
          </p:cNvSpPr>
          <p:nvPr/>
        </p:nvSpPr>
        <p:spPr bwMode="auto">
          <a:xfrm>
            <a:off x="776288" y="1125538"/>
            <a:ext cx="287338" cy="287338"/>
          </a:xfrm>
          <a:prstGeom prst="rect">
            <a:avLst/>
          </a:prstGeom>
          <a:solidFill>
            <a:srgbClr val="00B0F0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9" name="Rectangle 7"/>
          <p:cNvSpPr>
            <a:spLocks noChangeArrowheads="1"/>
          </p:cNvSpPr>
          <p:nvPr/>
        </p:nvSpPr>
        <p:spPr bwMode="auto">
          <a:xfrm>
            <a:off x="776288" y="1485901"/>
            <a:ext cx="287338" cy="287338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0" name="Rectangle 8"/>
          <p:cNvSpPr>
            <a:spLocks noChangeArrowheads="1"/>
          </p:cNvSpPr>
          <p:nvPr/>
        </p:nvSpPr>
        <p:spPr bwMode="auto">
          <a:xfrm>
            <a:off x="776288" y="1846263"/>
            <a:ext cx="287338" cy="287338"/>
          </a:xfrm>
          <a:prstGeom prst="rect">
            <a:avLst/>
          </a:prstGeom>
          <a:solidFill>
            <a:srgbClr val="FF9900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1" name="Rectangle 9"/>
          <p:cNvSpPr>
            <a:spLocks noChangeArrowheads="1"/>
          </p:cNvSpPr>
          <p:nvPr/>
        </p:nvSpPr>
        <p:spPr bwMode="auto">
          <a:xfrm>
            <a:off x="776288" y="2206626"/>
            <a:ext cx="287338" cy="287338"/>
          </a:xfrm>
          <a:prstGeom prst="rect">
            <a:avLst/>
          </a:prstGeom>
          <a:solidFill>
            <a:srgbClr val="FFFF00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2" name="Rectangle 10"/>
          <p:cNvSpPr>
            <a:spLocks noChangeArrowheads="1"/>
          </p:cNvSpPr>
          <p:nvPr/>
        </p:nvSpPr>
        <p:spPr bwMode="auto">
          <a:xfrm>
            <a:off x="776288" y="2565401"/>
            <a:ext cx="287338" cy="287338"/>
          </a:xfrm>
          <a:prstGeom prst="rect">
            <a:avLst/>
          </a:prstGeom>
          <a:solidFill>
            <a:srgbClr val="00CC66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3" name="Text Box 11"/>
          <p:cNvSpPr txBox="1">
            <a:spLocks noChangeArrowheads="1"/>
          </p:cNvSpPr>
          <p:nvPr/>
        </p:nvSpPr>
        <p:spPr bwMode="auto">
          <a:xfrm>
            <a:off x="1100138" y="404813"/>
            <a:ext cx="155575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ja-JP" altLang="en-US" sz="1200" b="1">
                <a:ea typeface="メイリオ" pitchFamily="50" charset="-128"/>
                <a:cs typeface="メイリオ" pitchFamily="50" charset="-128"/>
              </a:rPr>
              <a:t>東北・北海道地方　</a:t>
            </a:r>
          </a:p>
        </p:txBody>
      </p:sp>
      <p:sp>
        <p:nvSpPr>
          <p:cNvPr id="114" name="Text Box 12"/>
          <p:cNvSpPr txBox="1">
            <a:spLocks noChangeArrowheads="1"/>
          </p:cNvSpPr>
          <p:nvPr/>
        </p:nvSpPr>
        <p:spPr bwMode="auto">
          <a:xfrm>
            <a:off x="1100138" y="800101"/>
            <a:ext cx="94615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ja-JP" altLang="en-US" sz="1200" b="1">
                <a:ea typeface="メイリオ" pitchFamily="50" charset="-128"/>
                <a:cs typeface="メイリオ" pitchFamily="50" charset="-128"/>
              </a:rPr>
              <a:t>関東地方　</a:t>
            </a:r>
          </a:p>
        </p:txBody>
      </p:sp>
      <p:sp>
        <p:nvSpPr>
          <p:cNvPr id="115" name="Text Box 13"/>
          <p:cNvSpPr txBox="1">
            <a:spLocks noChangeArrowheads="1"/>
          </p:cNvSpPr>
          <p:nvPr/>
        </p:nvSpPr>
        <p:spPr bwMode="auto">
          <a:xfrm>
            <a:off x="1100138" y="1138238"/>
            <a:ext cx="140335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ja-JP" altLang="en-US" sz="1200" b="1">
                <a:ea typeface="メイリオ" pitchFamily="50" charset="-128"/>
                <a:cs typeface="メイリオ" pitchFamily="50" charset="-128"/>
              </a:rPr>
              <a:t>北陸・東海地方　</a:t>
            </a:r>
          </a:p>
        </p:txBody>
      </p:sp>
      <p:sp>
        <p:nvSpPr>
          <p:cNvPr id="116" name="Text Box 14"/>
          <p:cNvSpPr txBox="1">
            <a:spLocks noChangeArrowheads="1"/>
          </p:cNvSpPr>
          <p:nvPr/>
        </p:nvSpPr>
        <p:spPr bwMode="auto">
          <a:xfrm>
            <a:off x="1100138" y="1498601"/>
            <a:ext cx="94615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ja-JP" altLang="en-US" sz="1200" b="1">
                <a:ea typeface="メイリオ" pitchFamily="50" charset="-128"/>
                <a:cs typeface="メイリオ" pitchFamily="50" charset="-128"/>
              </a:rPr>
              <a:t>近畿地方　</a:t>
            </a:r>
          </a:p>
        </p:txBody>
      </p:sp>
      <p:sp>
        <p:nvSpPr>
          <p:cNvPr id="117" name="Text Box 15"/>
          <p:cNvSpPr txBox="1">
            <a:spLocks noChangeArrowheads="1"/>
          </p:cNvSpPr>
          <p:nvPr/>
        </p:nvSpPr>
        <p:spPr bwMode="auto">
          <a:xfrm>
            <a:off x="1093788" y="1858963"/>
            <a:ext cx="94615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ja-JP" altLang="en-US" sz="1200" b="1">
                <a:ea typeface="メイリオ" pitchFamily="50" charset="-128"/>
                <a:cs typeface="メイリオ" pitchFamily="50" charset="-128"/>
              </a:rPr>
              <a:t>中国地方　</a:t>
            </a:r>
          </a:p>
        </p:txBody>
      </p:sp>
      <p:sp>
        <p:nvSpPr>
          <p:cNvPr id="118" name="Text Box 16"/>
          <p:cNvSpPr txBox="1">
            <a:spLocks noChangeArrowheads="1"/>
          </p:cNvSpPr>
          <p:nvPr/>
        </p:nvSpPr>
        <p:spPr bwMode="auto">
          <a:xfrm>
            <a:off x="1093788" y="2217738"/>
            <a:ext cx="94615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ja-JP" altLang="en-US" sz="1200" b="1">
                <a:ea typeface="メイリオ" pitchFamily="50" charset="-128"/>
                <a:cs typeface="メイリオ" pitchFamily="50" charset="-128"/>
              </a:rPr>
              <a:t>四国地方　</a:t>
            </a:r>
          </a:p>
        </p:txBody>
      </p:sp>
      <p:sp>
        <p:nvSpPr>
          <p:cNvPr id="119" name="Text Box 17"/>
          <p:cNvSpPr txBox="1">
            <a:spLocks noChangeArrowheads="1"/>
          </p:cNvSpPr>
          <p:nvPr/>
        </p:nvSpPr>
        <p:spPr bwMode="auto">
          <a:xfrm>
            <a:off x="1100138" y="2565401"/>
            <a:ext cx="140335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ja-JP" altLang="en-US" sz="1200" b="1">
                <a:ea typeface="メイリオ" pitchFamily="50" charset="-128"/>
                <a:cs typeface="メイリオ" pitchFamily="50" charset="-128"/>
              </a:rPr>
              <a:t>九州・沖縄地方　</a:t>
            </a:r>
          </a:p>
        </p:txBody>
      </p:sp>
      <p:grpSp>
        <p:nvGrpSpPr>
          <p:cNvPr id="135" name="Group 271"/>
          <p:cNvGrpSpPr>
            <a:grpSpLocks/>
          </p:cNvGrpSpPr>
          <p:nvPr/>
        </p:nvGrpSpPr>
        <p:grpSpPr bwMode="auto">
          <a:xfrm>
            <a:off x="1208088" y="1412875"/>
            <a:ext cx="6897688" cy="4983163"/>
            <a:chOff x="761" y="890"/>
            <a:chExt cx="4345" cy="3139"/>
          </a:xfrm>
          <a:solidFill>
            <a:schemeClr val="accent2">
              <a:lumMod val="50000"/>
              <a:alpha val="70000"/>
            </a:schemeClr>
          </a:solidFill>
        </p:grpSpPr>
        <p:sp>
          <p:nvSpPr>
            <p:cNvPr id="136" name="Text Box 272"/>
            <p:cNvSpPr txBox="1">
              <a:spLocks noChangeArrowheads="1"/>
            </p:cNvSpPr>
            <p:nvPr/>
          </p:nvSpPr>
          <p:spPr bwMode="auto">
            <a:xfrm>
              <a:off x="1032" y="2532"/>
              <a:ext cx="100" cy="152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lIns="18000" tIns="18000" rIns="18000" bIns="18000">
              <a:spAutoFit/>
            </a:bodyPr>
            <a:lstStyle/>
            <a:p>
              <a:pPr algn="ctr"/>
              <a:r>
                <a:rPr lang="ja-JP" altLang="en-US" sz="800" b="1">
                  <a:ln w="3175" cmpd="sng">
                    <a:noFill/>
                    <a:prstDash val="solid"/>
                    <a:miter lim="800000"/>
                  </a:ln>
                  <a:solidFill>
                    <a:schemeClr val="bg1"/>
                  </a:solidFill>
                  <a:ea typeface="メイリオ" pitchFamily="50" charset="-128"/>
                  <a:cs typeface="メイリオ" pitchFamily="50" charset="-128"/>
                </a:rPr>
                <a:t>沖縄</a:t>
              </a:r>
            </a:p>
          </p:txBody>
        </p:sp>
        <p:sp>
          <p:nvSpPr>
            <p:cNvPr id="137" name="Text Box 273"/>
            <p:cNvSpPr txBox="1">
              <a:spLocks noChangeArrowheads="1"/>
            </p:cNvSpPr>
            <p:nvPr/>
          </p:nvSpPr>
          <p:spPr bwMode="auto">
            <a:xfrm>
              <a:off x="4889" y="890"/>
              <a:ext cx="217" cy="10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18000" tIns="18000" rIns="18000" bIns="18000">
              <a:spAutoFit/>
            </a:bodyPr>
            <a:lstStyle/>
            <a:p>
              <a:pPr algn="ctr"/>
              <a:r>
                <a:rPr lang="ja-JP" altLang="en-US" sz="800" b="1">
                  <a:ln w="3175" cmpd="sng">
                    <a:noFill/>
                    <a:prstDash val="solid"/>
                    <a:miter lim="800000"/>
                  </a:ln>
                  <a:solidFill>
                    <a:schemeClr val="bg1"/>
                  </a:solidFill>
                  <a:ea typeface="メイリオ" pitchFamily="50" charset="-128"/>
                  <a:cs typeface="メイリオ" pitchFamily="50" charset="-128"/>
                </a:rPr>
                <a:t>北海道</a:t>
              </a:r>
            </a:p>
          </p:txBody>
        </p:sp>
        <p:sp>
          <p:nvSpPr>
            <p:cNvPr id="138" name="Text Box 274"/>
            <p:cNvSpPr txBox="1">
              <a:spLocks noChangeArrowheads="1"/>
            </p:cNvSpPr>
            <p:nvPr/>
          </p:nvSpPr>
          <p:spPr bwMode="auto">
            <a:xfrm>
              <a:off x="1123" y="3213"/>
              <a:ext cx="100" cy="152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lIns="18000" tIns="18000" rIns="18000" bIns="18000">
              <a:spAutoFit/>
            </a:bodyPr>
            <a:lstStyle/>
            <a:p>
              <a:pPr algn="ctr"/>
              <a:r>
                <a:rPr lang="ja-JP" altLang="en-US" sz="800" b="1">
                  <a:ln w="3175" cmpd="sng">
                    <a:noFill/>
                    <a:prstDash val="solid"/>
                    <a:miter lim="800000"/>
                  </a:ln>
                  <a:solidFill>
                    <a:schemeClr val="bg1"/>
                  </a:solidFill>
                  <a:ea typeface="メイリオ" pitchFamily="50" charset="-128"/>
                  <a:cs typeface="メイリオ" pitchFamily="50" charset="-128"/>
                </a:rPr>
                <a:t>福岡</a:t>
              </a:r>
            </a:p>
          </p:txBody>
        </p:sp>
        <p:sp>
          <p:nvSpPr>
            <p:cNvPr id="139" name="Text Box 275"/>
            <p:cNvSpPr txBox="1">
              <a:spLocks noChangeArrowheads="1"/>
            </p:cNvSpPr>
            <p:nvPr/>
          </p:nvSpPr>
          <p:spPr bwMode="auto">
            <a:xfrm>
              <a:off x="941" y="3258"/>
              <a:ext cx="100" cy="152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lIns="18000" tIns="18000" rIns="18000" bIns="18000">
              <a:spAutoFit/>
            </a:bodyPr>
            <a:lstStyle/>
            <a:p>
              <a:pPr algn="ctr"/>
              <a:r>
                <a:rPr lang="ja-JP" altLang="en-US" sz="800" b="1">
                  <a:ln w="3175" cmpd="sng">
                    <a:noFill/>
                    <a:prstDash val="solid"/>
                    <a:miter lim="800000"/>
                  </a:ln>
                  <a:solidFill>
                    <a:schemeClr val="bg1"/>
                  </a:solidFill>
                  <a:ea typeface="メイリオ" pitchFamily="50" charset="-128"/>
                  <a:cs typeface="メイリオ" pitchFamily="50" charset="-128"/>
                </a:rPr>
                <a:t>佐賀</a:t>
              </a:r>
            </a:p>
          </p:txBody>
        </p:sp>
        <p:sp>
          <p:nvSpPr>
            <p:cNvPr id="140" name="Text Box 276"/>
            <p:cNvSpPr txBox="1">
              <a:spLocks noChangeArrowheads="1"/>
            </p:cNvSpPr>
            <p:nvPr/>
          </p:nvSpPr>
          <p:spPr bwMode="auto">
            <a:xfrm>
              <a:off x="828" y="3417"/>
              <a:ext cx="100" cy="152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lIns="18000" tIns="18000" rIns="18000" bIns="18000">
              <a:spAutoFit/>
            </a:bodyPr>
            <a:lstStyle/>
            <a:p>
              <a:pPr algn="ctr"/>
              <a:r>
                <a:rPr lang="ja-JP" altLang="en-US" sz="800" b="1">
                  <a:ln w="3175" cmpd="sng">
                    <a:noFill/>
                    <a:prstDash val="solid"/>
                    <a:miter lim="800000"/>
                  </a:ln>
                  <a:solidFill>
                    <a:schemeClr val="bg1"/>
                  </a:solidFill>
                  <a:ea typeface="メイリオ" pitchFamily="50" charset="-128"/>
                  <a:cs typeface="メイリオ" pitchFamily="50" charset="-128"/>
                </a:rPr>
                <a:t>長崎</a:t>
              </a:r>
            </a:p>
          </p:txBody>
        </p:sp>
        <p:sp>
          <p:nvSpPr>
            <p:cNvPr id="141" name="Text Box 277"/>
            <p:cNvSpPr txBox="1">
              <a:spLocks noChangeArrowheads="1"/>
            </p:cNvSpPr>
            <p:nvPr/>
          </p:nvSpPr>
          <p:spPr bwMode="auto">
            <a:xfrm>
              <a:off x="1752" y="3498"/>
              <a:ext cx="152" cy="10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18000" tIns="18000" rIns="18000" bIns="18000">
              <a:spAutoFit/>
            </a:bodyPr>
            <a:lstStyle/>
            <a:p>
              <a:pPr algn="ctr"/>
              <a:r>
                <a:rPr lang="ja-JP" altLang="en-US" sz="800" b="1">
                  <a:ln w="3175" cmpd="sng">
                    <a:noFill/>
                    <a:prstDash val="solid"/>
                    <a:miter lim="800000"/>
                  </a:ln>
                  <a:solidFill>
                    <a:schemeClr val="bg1"/>
                  </a:solidFill>
                  <a:ea typeface="メイリオ" pitchFamily="50" charset="-128"/>
                  <a:cs typeface="メイリオ" pitchFamily="50" charset="-128"/>
                </a:rPr>
                <a:t>高知</a:t>
              </a:r>
            </a:p>
          </p:txBody>
        </p:sp>
        <p:sp>
          <p:nvSpPr>
            <p:cNvPr id="142" name="Text Box 278"/>
            <p:cNvSpPr txBox="1">
              <a:spLocks noChangeArrowheads="1"/>
            </p:cNvSpPr>
            <p:nvPr/>
          </p:nvSpPr>
          <p:spPr bwMode="auto">
            <a:xfrm>
              <a:off x="1350" y="3054"/>
              <a:ext cx="100" cy="152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lIns="18000" tIns="18000" rIns="18000" bIns="18000">
              <a:spAutoFit/>
            </a:bodyPr>
            <a:lstStyle/>
            <a:p>
              <a:pPr algn="ctr"/>
              <a:r>
                <a:rPr lang="ja-JP" altLang="en-US" sz="800" b="1">
                  <a:ln w="3175" cmpd="sng">
                    <a:noFill/>
                    <a:prstDash val="solid"/>
                    <a:miter lim="800000"/>
                  </a:ln>
                  <a:solidFill>
                    <a:schemeClr val="bg1"/>
                  </a:solidFill>
                  <a:ea typeface="メイリオ" pitchFamily="50" charset="-128"/>
                  <a:cs typeface="メイリオ" pitchFamily="50" charset="-128"/>
                </a:rPr>
                <a:t>山口</a:t>
              </a:r>
            </a:p>
          </p:txBody>
        </p:sp>
        <p:sp>
          <p:nvSpPr>
            <p:cNvPr id="143" name="Text Box 279"/>
            <p:cNvSpPr txBox="1">
              <a:spLocks noChangeArrowheads="1"/>
            </p:cNvSpPr>
            <p:nvPr/>
          </p:nvSpPr>
          <p:spPr bwMode="auto">
            <a:xfrm>
              <a:off x="1979" y="3067"/>
              <a:ext cx="152" cy="10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18000" tIns="18000" rIns="18000" bIns="18000">
              <a:spAutoFit/>
            </a:bodyPr>
            <a:lstStyle/>
            <a:p>
              <a:pPr algn="ctr"/>
              <a:r>
                <a:rPr lang="ja-JP" altLang="en-US" sz="800" b="1">
                  <a:ln w="3175" cmpd="sng">
                    <a:noFill/>
                    <a:prstDash val="solid"/>
                    <a:miter lim="800000"/>
                  </a:ln>
                  <a:solidFill>
                    <a:schemeClr val="bg1"/>
                  </a:solidFill>
                  <a:ea typeface="メイリオ" pitchFamily="50" charset="-128"/>
                  <a:cs typeface="メイリオ" pitchFamily="50" charset="-128"/>
                </a:rPr>
                <a:t>岡山</a:t>
              </a:r>
            </a:p>
          </p:txBody>
        </p:sp>
        <p:sp>
          <p:nvSpPr>
            <p:cNvPr id="144" name="Text Box 280"/>
            <p:cNvSpPr txBox="1">
              <a:spLocks noChangeArrowheads="1"/>
            </p:cNvSpPr>
            <p:nvPr/>
          </p:nvSpPr>
          <p:spPr bwMode="auto">
            <a:xfrm>
              <a:off x="1684" y="3113"/>
              <a:ext cx="152" cy="10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18000" tIns="18000" rIns="18000" bIns="18000">
              <a:spAutoFit/>
            </a:bodyPr>
            <a:lstStyle/>
            <a:p>
              <a:pPr algn="ctr"/>
              <a:r>
                <a:rPr lang="ja-JP" altLang="en-US" sz="800" b="1">
                  <a:ln w="3175" cmpd="sng">
                    <a:noFill/>
                    <a:prstDash val="solid"/>
                    <a:miter lim="800000"/>
                  </a:ln>
                  <a:solidFill>
                    <a:schemeClr val="bg1"/>
                  </a:solidFill>
                  <a:ea typeface="メイリオ" pitchFamily="50" charset="-128"/>
                  <a:cs typeface="メイリオ" pitchFamily="50" charset="-128"/>
                </a:rPr>
                <a:t>広島</a:t>
              </a:r>
            </a:p>
          </p:txBody>
        </p:sp>
        <p:sp>
          <p:nvSpPr>
            <p:cNvPr id="145" name="Text Box 281"/>
            <p:cNvSpPr txBox="1">
              <a:spLocks noChangeArrowheads="1"/>
            </p:cNvSpPr>
            <p:nvPr/>
          </p:nvSpPr>
          <p:spPr bwMode="auto">
            <a:xfrm>
              <a:off x="761" y="3929"/>
              <a:ext cx="217" cy="10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18000" tIns="18000" rIns="18000" bIns="18000">
              <a:spAutoFit/>
            </a:bodyPr>
            <a:lstStyle/>
            <a:p>
              <a:pPr algn="ctr"/>
              <a:r>
                <a:rPr lang="ja-JP" altLang="en-US" sz="800" b="1">
                  <a:ln w="3175" cmpd="sng">
                    <a:noFill/>
                    <a:prstDash val="solid"/>
                    <a:miter lim="800000"/>
                  </a:ln>
                  <a:solidFill>
                    <a:schemeClr val="bg1"/>
                  </a:solidFill>
                  <a:ea typeface="メイリオ" pitchFamily="50" charset="-128"/>
                  <a:cs typeface="メイリオ" pitchFamily="50" charset="-128"/>
                </a:rPr>
                <a:t>鹿児島</a:t>
              </a:r>
            </a:p>
          </p:txBody>
        </p:sp>
        <p:sp>
          <p:nvSpPr>
            <p:cNvPr id="147" name="Text Box 282"/>
            <p:cNvSpPr txBox="1">
              <a:spLocks noChangeArrowheads="1"/>
            </p:cNvSpPr>
            <p:nvPr/>
          </p:nvSpPr>
          <p:spPr bwMode="auto">
            <a:xfrm>
              <a:off x="2213" y="3612"/>
              <a:ext cx="217" cy="10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18000" tIns="18000" rIns="18000" bIns="18000">
              <a:spAutoFit/>
            </a:bodyPr>
            <a:lstStyle/>
            <a:p>
              <a:pPr algn="ctr"/>
              <a:r>
                <a:rPr lang="ja-JP" altLang="en-US" sz="800" b="1">
                  <a:ln w="3175" cmpd="sng">
                    <a:noFill/>
                    <a:prstDash val="solid"/>
                    <a:miter lim="800000"/>
                  </a:ln>
                  <a:solidFill>
                    <a:schemeClr val="bg1"/>
                  </a:solidFill>
                  <a:ea typeface="メイリオ" pitchFamily="50" charset="-128"/>
                  <a:cs typeface="メイリオ" pitchFamily="50" charset="-128"/>
                </a:rPr>
                <a:t>和歌山</a:t>
              </a:r>
            </a:p>
          </p:txBody>
        </p:sp>
        <p:sp>
          <p:nvSpPr>
            <p:cNvPr id="148" name="Text Box 283"/>
            <p:cNvSpPr txBox="1">
              <a:spLocks noChangeArrowheads="1"/>
            </p:cNvSpPr>
            <p:nvPr/>
          </p:nvSpPr>
          <p:spPr bwMode="auto">
            <a:xfrm>
              <a:off x="4179" y="1684"/>
              <a:ext cx="152" cy="10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18000" tIns="18000" rIns="18000" bIns="18000">
              <a:spAutoFit/>
            </a:bodyPr>
            <a:lstStyle/>
            <a:p>
              <a:pPr algn="ctr"/>
              <a:r>
                <a:rPr lang="ja-JP" altLang="en-US" sz="800" b="1">
                  <a:ln w="3175" cmpd="sng">
                    <a:noFill/>
                    <a:prstDash val="solid"/>
                    <a:miter lim="800000"/>
                  </a:ln>
                  <a:solidFill>
                    <a:schemeClr val="bg1"/>
                  </a:solidFill>
                  <a:ea typeface="メイリオ" pitchFamily="50" charset="-128"/>
                  <a:cs typeface="メイリオ" pitchFamily="50" charset="-128"/>
                </a:rPr>
                <a:t>青森</a:t>
              </a:r>
            </a:p>
          </p:txBody>
        </p:sp>
        <p:sp>
          <p:nvSpPr>
            <p:cNvPr id="149" name="Text Box 284"/>
            <p:cNvSpPr txBox="1">
              <a:spLocks noChangeArrowheads="1"/>
            </p:cNvSpPr>
            <p:nvPr/>
          </p:nvSpPr>
          <p:spPr bwMode="auto">
            <a:xfrm>
              <a:off x="1163" y="3725"/>
              <a:ext cx="152" cy="10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18000" tIns="18000" rIns="18000" bIns="18000">
              <a:spAutoFit/>
            </a:bodyPr>
            <a:lstStyle/>
            <a:p>
              <a:pPr algn="ctr"/>
              <a:r>
                <a:rPr lang="ja-JP" altLang="en-US" sz="800" b="1">
                  <a:ln w="3175" cmpd="sng">
                    <a:noFill/>
                    <a:prstDash val="solid"/>
                    <a:miter lim="800000"/>
                  </a:ln>
                  <a:solidFill>
                    <a:schemeClr val="bg1"/>
                  </a:solidFill>
                  <a:ea typeface="メイリオ" pitchFamily="50" charset="-128"/>
                  <a:cs typeface="メイリオ" pitchFamily="50" charset="-128"/>
                </a:rPr>
                <a:t>宮崎</a:t>
              </a:r>
            </a:p>
          </p:txBody>
        </p:sp>
        <p:sp>
          <p:nvSpPr>
            <p:cNvPr id="150" name="Text Box 285"/>
            <p:cNvSpPr txBox="1">
              <a:spLocks noChangeArrowheads="1"/>
            </p:cNvSpPr>
            <p:nvPr/>
          </p:nvSpPr>
          <p:spPr bwMode="auto">
            <a:xfrm>
              <a:off x="1548" y="3339"/>
              <a:ext cx="152" cy="10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18000" tIns="18000" rIns="18000" bIns="18000">
              <a:spAutoFit/>
            </a:bodyPr>
            <a:lstStyle/>
            <a:p>
              <a:pPr algn="ctr"/>
              <a:r>
                <a:rPr lang="ja-JP" altLang="en-US" sz="800" b="1">
                  <a:ln w="3175" cmpd="sng">
                    <a:noFill/>
                    <a:prstDash val="solid"/>
                    <a:miter lim="800000"/>
                  </a:ln>
                  <a:solidFill>
                    <a:schemeClr val="bg1"/>
                  </a:solidFill>
                  <a:ea typeface="メイリオ" pitchFamily="50" charset="-128"/>
                  <a:cs typeface="メイリオ" pitchFamily="50" charset="-128"/>
                </a:rPr>
                <a:t>愛媛</a:t>
              </a:r>
            </a:p>
          </p:txBody>
        </p:sp>
        <p:sp>
          <p:nvSpPr>
            <p:cNvPr id="151" name="Text Box 286"/>
            <p:cNvSpPr txBox="1">
              <a:spLocks noChangeArrowheads="1"/>
            </p:cNvSpPr>
            <p:nvPr/>
          </p:nvSpPr>
          <p:spPr bwMode="auto">
            <a:xfrm>
              <a:off x="1276" y="3453"/>
              <a:ext cx="152" cy="10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18000" tIns="18000" rIns="18000" bIns="18000">
              <a:spAutoFit/>
            </a:bodyPr>
            <a:lstStyle/>
            <a:p>
              <a:pPr algn="ctr"/>
              <a:r>
                <a:rPr lang="ja-JP" altLang="en-US" sz="800" b="1">
                  <a:ln w="3175" cmpd="sng">
                    <a:noFill/>
                    <a:prstDash val="solid"/>
                    <a:miter lim="800000"/>
                  </a:ln>
                  <a:solidFill>
                    <a:schemeClr val="bg1"/>
                  </a:solidFill>
                  <a:ea typeface="メイリオ" pitchFamily="50" charset="-128"/>
                  <a:cs typeface="メイリオ" pitchFamily="50" charset="-128"/>
                </a:rPr>
                <a:t>大分</a:t>
              </a:r>
            </a:p>
          </p:txBody>
        </p:sp>
        <p:sp>
          <p:nvSpPr>
            <p:cNvPr id="152" name="Text Box 287"/>
            <p:cNvSpPr txBox="1">
              <a:spLocks noChangeArrowheads="1"/>
            </p:cNvSpPr>
            <p:nvPr/>
          </p:nvSpPr>
          <p:spPr bwMode="auto">
            <a:xfrm>
              <a:off x="981" y="3589"/>
              <a:ext cx="152" cy="10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18000" tIns="18000" rIns="18000" bIns="18000">
              <a:spAutoFit/>
            </a:bodyPr>
            <a:lstStyle/>
            <a:p>
              <a:pPr algn="ctr"/>
              <a:r>
                <a:rPr lang="ja-JP" altLang="en-US" sz="800" b="1">
                  <a:ln w="3175" cmpd="sng">
                    <a:noFill/>
                    <a:prstDash val="solid"/>
                    <a:miter lim="800000"/>
                  </a:ln>
                  <a:solidFill>
                    <a:schemeClr val="bg1"/>
                  </a:solidFill>
                  <a:ea typeface="メイリオ" pitchFamily="50" charset="-128"/>
                  <a:cs typeface="メイリオ" pitchFamily="50" charset="-128"/>
                </a:rPr>
                <a:t>熊本</a:t>
              </a:r>
            </a:p>
          </p:txBody>
        </p:sp>
        <p:sp>
          <p:nvSpPr>
            <p:cNvPr id="153" name="Text Box 288"/>
            <p:cNvSpPr txBox="1">
              <a:spLocks noChangeArrowheads="1"/>
            </p:cNvSpPr>
            <p:nvPr/>
          </p:nvSpPr>
          <p:spPr bwMode="auto">
            <a:xfrm>
              <a:off x="2438" y="3258"/>
              <a:ext cx="100" cy="152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lIns="18000" tIns="18000" rIns="18000" bIns="18000">
              <a:spAutoFit/>
            </a:bodyPr>
            <a:lstStyle/>
            <a:p>
              <a:pPr algn="ctr"/>
              <a:r>
                <a:rPr lang="ja-JP" altLang="en-US" sz="800" b="1">
                  <a:ln w="3175" cmpd="sng">
                    <a:noFill/>
                    <a:prstDash val="solid"/>
                    <a:miter lim="800000"/>
                  </a:ln>
                  <a:solidFill>
                    <a:schemeClr val="bg1"/>
                  </a:solidFill>
                  <a:ea typeface="メイリオ" pitchFamily="50" charset="-128"/>
                  <a:cs typeface="メイリオ" pitchFamily="50" charset="-128"/>
                </a:rPr>
                <a:t>大阪</a:t>
              </a:r>
            </a:p>
          </p:txBody>
        </p:sp>
        <p:sp>
          <p:nvSpPr>
            <p:cNvPr id="154" name="Text Box 289"/>
            <p:cNvSpPr txBox="1">
              <a:spLocks noChangeArrowheads="1"/>
            </p:cNvSpPr>
            <p:nvPr/>
          </p:nvSpPr>
          <p:spPr bwMode="auto">
            <a:xfrm>
              <a:off x="2506" y="3394"/>
              <a:ext cx="100" cy="152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lIns="18000" tIns="18000" rIns="18000" bIns="18000">
              <a:spAutoFit/>
            </a:bodyPr>
            <a:lstStyle/>
            <a:p>
              <a:pPr algn="ctr"/>
              <a:r>
                <a:rPr lang="ja-JP" altLang="en-US" sz="800" b="1">
                  <a:ln w="3175" cmpd="sng">
                    <a:noFill/>
                    <a:prstDash val="solid"/>
                    <a:miter lim="800000"/>
                  </a:ln>
                  <a:solidFill>
                    <a:schemeClr val="bg1"/>
                  </a:solidFill>
                  <a:ea typeface="メイリオ" pitchFamily="50" charset="-128"/>
                  <a:cs typeface="メイリオ" pitchFamily="50" charset="-128"/>
                </a:rPr>
                <a:t>奈良</a:t>
              </a:r>
            </a:p>
          </p:txBody>
        </p:sp>
        <p:sp>
          <p:nvSpPr>
            <p:cNvPr id="155" name="Text Box 290"/>
            <p:cNvSpPr txBox="1">
              <a:spLocks noChangeArrowheads="1"/>
            </p:cNvSpPr>
            <p:nvPr/>
          </p:nvSpPr>
          <p:spPr bwMode="auto">
            <a:xfrm>
              <a:off x="2665" y="3394"/>
              <a:ext cx="100" cy="152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lIns="18000" tIns="18000" rIns="18000" bIns="18000">
              <a:spAutoFit/>
            </a:bodyPr>
            <a:lstStyle/>
            <a:p>
              <a:pPr algn="ctr"/>
              <a:r>
                <a:rPr lang="ja-JP" altLang="en-US" sz="800" b="1">
                  <a:ln w="3175" cmpd="sng">
                    <a:noFill/>
                    <a:prstDash val="solid"/>
                    <a:miter lim="800000"/>
                  </a:ln>
                  <a:solidFill>
                    <a:schemeClr val="bg1"/>
                  </a:solidFill>
                  <a:ea typeface="メイリオ" pitchFamily="50" charset="-128"/>
                  <a:cs typeface="メイリオ" pitchFamily="50" charset="-128"/>
                </a:rPr>
                <a:t>三重</a:t>
              </a:r>
            </a:p>
          </p:txBody>
        </p:sp>
        <p:sp>
          <p:nvSpPr>
            <p:cNvPr id="156" name="Text Box 291"/>
            <p:cNvSpPr txBox="1">
              <a:spLocks noChangeArrowheads="1"/>
            </p:cNvSpPr>
            <p:nvPr/>
          </p:nvSpPr>
          <p:spPr bwMode="auto">
            <a:xfrm>
              <a:off x="2438" y="2963"/>
              <a:ext cx="100" cy="152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lIns="18000" tIns="18000" rIns="18000" bIns="18000">
              <a:spAutoFit/>
            </a:bodyPr>
            <a:lstStyle/>
            <a:p>
              <a:pPr algn="ctr"/>
              <a:r>
                <a:rPr lang="ja-JP" altLang="en-US" sz="800" b="1">
                  <a:ln w="3175" cmpd="sng">
                    <a:noFill/>
                    <a:prstDash val="solid"/>
                    <a:miter lim="800000"/>
                  </a:ln>
                  <a:solidFill>
                    <a:schemeClr val="bg1"/>
                  </a:solidFill>
                  <a:ea typeface="メイリオ" pitchFamily="50" charset="-128"/>
                  <a:cs typeface="メイリオ" pitchFamily="50" charset="-128"/>
                </a:rPr>
                <a:t>京都</a:t>
              </a:r>
            </a:p>
          </p:txBody>
        </p:sp>
        <p:sp>
          <p:nvSpPr>
            <p:cNvPr id="157" name="Text Box 292"/>
            <p:cNvSpPr txBox="1">
              <a:spLocks noChangeArrowheads="1"/>
            </p:cNvSpPr>
            <p:nvPr/>
          </p:nvSpPr>
          <p:spPr bwMode="auto">
            <a:xfrm>
              <a:off x="2257" y="3077"/>
              <a:ext cx="100" cy="152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lIns="18000" tIns="18000" rIns="18000" bIns="18000">
              <a:spAutoFit/>
            </a:bodyPr>
            <a:lstStyle/>
            <a:p>
              <a:pPr algn="ctr"/>
              <a:r>
                <a:rPr lang="ja-JP" altLang="en-US" sz="800" b="1">
                  <a:ln w="3175" cmpd="sng">
                    <a:noFill/>
                    <a:prstDash val="solid"/>
                    <a:miter lim="800000"/>
                  </a:ln>
                  <a:solidFill>
                    <a:schemeClr val="bg1"/>
                  </a:solidFill>
                  <a:ea typeface="メイリオ" pitchFamily="50" charset="-128"/>
                  <a:cs typeface="メイリオ" pitchFamily="50" charset="-128"/>
                </a:rPr>
                <a:t>兵庫</a:t>
              </a:r>
            </a:p>
          </p:txBody>
        </p:sp>
        <p:sp>
          <p:nvSpPr>
            <p:cNvPr id="158" name="Text Box 293"/>
            <p:cNvSpPr txBox="1">
              <a:spLocks noChangeArrowheads="1"/>
            </p:cNvSpPr>
            <p:nvPr/>
          </p:nvSpPr>
          <p:spPr bwMode="auto">
            <a:xfrm>
              <a:off x="2597" y="3122"/>
              <a:ext cx="100" cy="152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lIns="18000" tIns="18000" rIns="18000" bIns="18000">
              <a:spAutoFit/>
            </a:bodyPr>
            <a:lstStyle/>
            <a:p>
              <a:pPr algn="ctr"/>
              <a:r>
                <a:rPr lang="ja-JP" altLang="en-US" sz="800" b="1" dirty="0">
                  <a:ln w="3175" cmpd="sng">
                    <a:noFill/>
                    <a:prstDash val="solid"/>
                    <a:miter lim="800000"/>
                  </a:ln>
                  <a:solidFill>
                    <a:schemeClr val="bg1"/>
                  </a:solidFill>
                  <a:ea typeface="メイリオ" pitchFamily="50" charset="-128"/>
                  <a:cs typeface="メイリオ" pitchFamily="50" charset="-128"/>
                </a:rPr>
                <a:t>滋賀</a:t>
              </a:r>
            </a:p>
          </p:txBody>
        </p:sp>
        <p:sp>
          <p:nvSpPr>
            <p:cNvPr id="159" name="Text Box 294"/>
            <p:cNvSpPr txBox="1">
              <a:spLocks noChangeArrowheads="1"/>
            </p:cNvSpPr>
            <p:nvPr/>
          </p:nvSpPr>
          <p:spPr bwMode="auto">
            <a:xfrm>
              <a:off x="3793" y="2273"/>
              <a:ext cx="152" cy="10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18000" tIns="18000" rIns="18000" bIns="18000">
              <a:spAutoFit/>
            </a:bodyPr>
            <a:lstStyle/>
            <a:p>
              <a:pPr algn="ctr"/>
              <a:r>
                <a:rPr lang="ja-JP" altLang="en-US" sz="800" b="1">
                  <a:ln w="3175" cmpd="sng">
                    <a:noFill/>
                    <a:prstDash val="solid"/>
                    <a:miter lim="800000"/>
                  </a:ln>
                  <a:solidFill>
                    <a:schemeClr val="bg1"/>
                  </a:solidFill>
                  <a:ea typeface="メイリオ" pitchFamily="50" charset="-128"/>
                  <a:cs typeface="メイリオ" pitchFamily="50" charset="-128"/>
                </a:rPr>
                <a:t>山形</a:t>
              </a:r>
            </a:p>
          </p:txBody>
        </p:sp>
        <p:sp>
          <p:nvSpPr>
            <p:cNvPr id="160" name="Text Box 295"/>
            <p:cNvSpPr txBox="1">
              <a:spLocks noChangeArrowheads="1"/>
            </p:cNvSpPr>
            <p:nvPr/>
          </p:nvSpPr>
          <p:spPr bwMode="auto">
            <a:xfrm>
              <a:off x="3997" y="1888"/>
              <a:ext cx="152" cy="10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18000" tIns="18000" rIns="18000" bIns="18000">
              <a:spAutoFit/>
            </a:bodyPr>
            <a:lstStyle/>
            <a:p>
              <a:pPr algn="ctr"/>
              <a:r>
                <a:rPr lang="ja-JP" altLang="en-US" sz="800" b="1">
                  <a:ln w="3175" cmpd="sng">
                    <a:noFill/>
                    <a:prstDash val="solid"/>
                    <a:miter lim="800000"/>
                  </a:ln>
                  <a:solidFill>
                    <a:schemeClr val="bg1"/>
                  </a:solidFill>
                  <a:ea typeface="メイリオ" pitchFamily="50" charset="-128"/>
                  <a:cs typeface="メイリオ" pitchFamily="50" charset="-128"/>
                </a:rPr>
                <a:t>秋田</a:t>
              </a:r>
            </a:p>
          </p:txBody>
        </p:sp>
        <p:sp>
          <p:nvSpPr>
            <p:cNvPr id="161" name="Text Box 296"/>
            <p:cNvSpPr txBox="1">
              <a:spLocks noChangeArrowheads="1"/>
            </p:cNvSpPr>
            <p:nvPr/>
          </p:nvSpPr>
          <p:spPr bwMode="auto">
            <a:xfrm>
              <a:off x="2773" y="3271"/>
              <a:ext cx="152" cy="10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18000" tIns="18000" rIns="18000" bIns="18000">
              <a:spAutoFit/>
            </a:bodyPr>
            <a:lstStyle/>
            <a:p>
              <a:pPr algn="ctr"/>
              <a:r>
                <a:rPr lang="ja-JP" altLang="en-US" sz="800" b="1">
                  <a:ln w="3175" cmpd="sng">
                    <a:noFill/>
                    <a:prstDash val="solid"/>
                    <a:miter lim="800000"/>
                  </a:ln>
                  <a:solidFill>
                    <a:schemeClr val="bg1"/>
                  </a:solidFill>
                  <a:ea typeface="メイリオ" pitchFamily="50" charset="-128"/>
                  <a:cs typeface="メイリオ" pitchFamily="50" charset="-128"/>
                </a:rPr>
                <a:t>愛知</a:t>
              </a:r>
            </a:p>
          </p:txBody>
        </p:sp>
        <p:sp>
          <p:nvSpPr>
            <p:cNvPr id="162" name="Text Box 297"/>
            <p:cNvSpPr txBox="1">
              <a:spLocks noChangeArrowheads="1"/>
            </p:cNvSpPr>
            <p:nvPr/>
          </p:nvSpPr>
          <p:spPr bwMode="auto">
            <a:xfrm>
              <a:off x="3022" y="3385"/>
              <a:ext cx="152" cy="10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18000" tIns="18000" rIns="18000" bIns="18000">
              <a:spAutoFit/>
            </a:bodyPr>
            <a:lstStyle/>
            <a:p>
              <a:pPr algn="ctr"/>
              <a:r>
                <a:rPr lang="ja-JP" altLang="en-US" sz="800" b="1">
                  <a:ln w="3175" cmpd="sng">
                    <a:noFill/>
                    <a:prstDash val="solid"/>
                    <a:miter lim="800000"/>
                  </a:ln>
                  <a:solidFill>
                    <a:schemeClr val="bg1"/>
                  </a:solidFill>
                  <a:ea typeface="メイリオ" pitchFamily="50" charset="-128"/>
                  <a:cs typeface="メイリオ" pitchFamily="50" charset="-128"/>
                </a:rPr>
                <a:t>静岡</a:t>
              </a:r>
            </a:p>
          </p:txBody>
        </p:sp>
        <p:sp>
          <p:nvSpPr>
            <p:cNvPr id="163" name="Text Box 298"/>
            <p:cNvSpPr txBox="1">
              <a:spLocks noChangeArrowheads="1"/>
            </p:cNvSpPr>
            <p:nvPr/>
          </p:nvSpPr>
          <p:spPr bwMode="auto">
            <a:xfrm>
              <a:off x="2020" y="2886"/>
              <a:ext cx="152" cy="10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18000" tIns="18000" rIns="18000" bIns="18000">
              <a:spAutoFit/>
            </a:bodyPr>
            <a:lstStyle/>
            <a:p>
              <a:pPr algn="ctr"/>
              <a:r>
                <a:rPr lang="ja-JP" altLang="en-US" sz="800" b="1">
                  <a:ln w="3175" cmpd="sng">
                    <a:noFill/>
                    <a:prstDash val="solid"/>
                    <a:miter lim="800000"/>
                  </a:ln>
                  <a:solidFill>
                    <a:schemeClr val="bg1"/>
                  </a:solidFill>
                  <a:ea typeface="メイリオ" pitchFamily="50" charset="-128"/>
                  <a:cs typeface="メイリオ" pitchFamily="50" charset="-128"/>
                </a:rPr>
                <a:t>鳥取</a:t>
              </a:r>
            </a:p>
          </p:txBody>
        </p:sp>
        <p:sp>
          <p:nvSpPr>
            <p:cNvPr id="164" name="Text Box 299"/>
            <p:cNvSpPr txBox="1">
              <a:spLocks noChangeArrowheads="1"/>
            </p:cNvSpPr>
            <p:nvPr/>
          </p:nvSpPr>
          <p:spPr bwMode="auto">
            <a:xfrm>
              <a:off x="1616" y="2908"/>
              <a:ext cx="152" cy="10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18000" tIns="18000" rIns="18000" bIns="18000">
              <a:spAutoFit/>
            </a:bodyPr>
            <a:lstStyle/>
            <a:p>
              <a:pPr algn="ctr"/>
              <a:r>
                <a:rPr lang="ja-JP" altLang="en-US" sz="800" b="1">
                  <a:ln w="3175" cmpd="sng">
                    <a:noFill/>
                    <a:prstDash val="solid"/>
                    <a:miter lim="800000"/>
                  </a:ln>
                  <a:solidFill>
                    <a:schemeClr val="bg1"/>
                  </a:solidFill>
                  <a:ea typeface="メイリオ" pitchFamily="50" charset="-128"/>
                  <a:cs typeface="メイリオ" pitchFamily="50" charset="-128"/>
                </a:rPr>
                <a:t>島根</a:t>
              </a:r>
            </a:p>
          </p:txBody>
        </p:sp>
        <p:sp>
          <p:nvSpPr>
            <p:cNvPr id="165" name="Text Box 300"/>
            <p:cNvSpPr txBox="1">
              <a:spLocks noChangeArrowheads="1"/>
            </p:cNvSpPr>
            <p:nvPr/>
          </p:nvSpPr>
          <p:spPr bwMode="auto">
            <a:xfrm>
              <a:off x="3369" y="3317"/>
              <a:ext cx="217" cy="10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18000" tIns="18000" rIns="18000" bIns="18000">
              <a:spAutoFit/>
            </a:bodyPr>
            <a:lstStyle/>
            <a:p>
              <a:pPr algn="ctr"/>
              <a:r>
                <a:rPr lang="ja-JP" altLang="en-US" sz="800" b="1">
                  <a:ln w="3175" cmpd="sng">
                    <a:noFill/>
                    <a:prstDash val="solid"/>
                    <a:miter lim="800000"/>
                  </a:ln>
                  <a:solidFill>
                    <a:schemeClr val="bg1"/>
                  </a:solidFill>
                  <a:ea typeface="メイリオ" pitchFamily="50" charset="-128"/>
                  <a:cs typeface="メイリオ" pitchFamily="50" charset="-128"/>
                </a:rPr>
                <a:t>神奈川</a:t>
              </a:r>
            </a:p>
          </p:txBody>
        </p:sp>
        <p:sp>
          <p:nvSpPr>
            <p:cNvPr id="166" name="Text Box 301"/>
            <p:cNvSpPr txBox="1">
              <a:spLocks noChangeArrowheads="1"/>
            </p:cNvSpPr>
            <p:nvPr/>
          </p:nvSpPr>
          <p:spPr bwMode="auto">
            <a:xfrm>
              <a:off x="3476" y="3181"/>
              <a:ext cx="152" cy="10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18000" tIns="18000" rIns="18000" bIns="18000">
              <a:spAutoFit/>
            </a:bodyPr>
            <a:lstStyle/>
            <a:p>
              <a:pPr algn="ctr"/>
              <a:r>
                <a:rPr lang="ja-JP" altLang="en-US" sz="800" b="1">
                  <a:ln w="3175" cmpd="sng">
                    <a:noFill/>
                    <a:prstDash val="solid"/>
                    <a:miter lim="800000"/>
                  </a:ln>
                  <a:solidFill>
                    <a:schemeClr val="bg1"/>
                  </a:solidFill>
                  <a:ea typeface="メイリオ" pitchFamily="50" charset="-128"/>
                  <a:cs typeface="メイリオ" pitchFamily="50" charset="-128"/>
                </a:rPr>
                <a:t>東京</a:t>
              </a:r>
            </a:p>
          </p:txBody>
        </p:sp>
        <p:sp>
          <p:nvSpPr>
            <p:cNvPr id="167" name="Text Box 302"/>
            <p:cNvSpPr txBox="1">
              <a:spLocks noChangeArrowheads="1"/>
            </p:cNvSpPr>
            <p:nvPr/>
          </p:nvSpPr>
          <p:spPr bwMode="auto">
            <a:xfrm>
              <a:off x="3686" y="3326"/>
              <a:ext cx="100" cy="152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lIns="18000" tIns="18000" rIns="18000" bIns="18000">
              <a:spAutoFit/>
            </a:bodyPr>
            <a:lstStyle/>
            <a:p>
              <a:pPr algn="ctr"/>
              <a:r>
                <a:rPr lang="ja-JP" altLang="en-US" sz="800" b="1">
                  <a:ln w="3175" cmpd="sng">
                    <a:noFill/>
                    <a:prstDash val="solid"/>
                    <a:miter lim="800000"/>
                  </a:ln>
                  <a:solidFill>
                    <a:schemeClr val="bg1"/>
                  </a:solidFill>
                  <a:ea typeface="メイリオ" pitchFamily="50" charset="-128"/>
                  <a:cs typeface="メイリオ" pitchFamily="50" charset="-128"/>
                </a:rPr>
                <a:t>千葉</a:t>
              </a:r>
            </a:p>
          </p:txBody>
        </p:sp>
        <p:sp>
          <p:nvSpPr>
            <p:cNvPr id="168" name="Text Box 303"/>
            <p:cNvSpPr txBox="1">
              <a:spLocks noChangeArrowheads="1"/>
            </p:cNvSpPr>
            <p:nvPr/>
          </p:nvSpPr>
          <p:spPr bwMode="auto">
            <a:xfrm>
              <a:off x="2002" y="3271"/>
              <a:ext cx="152" cy="10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18000" tIns="18000" rIns="18000" bIns="18000">
              <a:spAutoFit/>
            </a:bodyPr>
            <a:lstStyle/>
            <a:p>
              <a:pPr algn="ctr"/>
              <a:r>
                <a:rPr lang="ja-JP" altLang="en-US" sz="800" b="1">
                  <a:ln w="3175" cmpd="sng">
                    <a:noFill/>
                    <a:prstDash val="solid"/>
                    <a:miter lim="800000"/>
                  </a:ln>
                  <a:solidFill>
                    <a:schemeClr val="bg1"/>
                  </a:solidFill>
                  <a:ea typeface="メイリオ" pitchFamily="50" charset="-128"/>
                  <a:cs typeface="メイリオ" pitchFamily="50" charset="-128"/>
                </a:rPr>
                <a:t>香川</a:t>
              </a:r>
            </a:p>
          </p:txBody>
        </p:sp>
        <p:sp>
          <p:nvSpPr>
            <p:cNvPr id="169" name="Text Box 304"/>
            <p:cNvSpPr txBox="1">
              <a:spLocks noChangeArrowheads="1"/>
            </p:cNvSpPr>
            <p:nvPr/>
          </p:nvSpPr>
          <p:spPr bwMode="auto">
            <a:xfrm>
              <a:off x="2002" y="3430"/>
              <a:ext cx="152" cy="10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18000" tIns="18000" rIns="18000" bIns="18000">
              <a:spAutoFit/>
            </a:bodyPr>
            <a:lstStyle/>
            <a:p>
              <a:pPr algn="ctr"/>
              <a:r>
                <a:rPr lang="ja-JP" altLang="en-US" sz="800" b="1">
                  <a:ln w="3175" cmpd="sng">
                    <a:noFill/>
                    <a:prstDash val="solid"/>
                    <a:miter lim="800000"/>
                  </a:ln>
                  <a:solidFill>
                    <a:schemeClr val="bg1"/>
                  </a:solidFill>
                  <a:ea typeface="メイリオ" pitchFamily="50" charset="-128"/>
                  <a:cs typeface="メイリオ" pitchFamily="50" charset="-128"/>
                </a:rPr>
                <a:t>徳島</a:t>
              </a:r>
            </a:p>
          </p:txBody>
        </p:sp>
        <p:sp>
          <p:nvSpPr>
            <p:cNvPr id="170" name="Text Box 305"/>
            <p:cNvSpPr txBox="1">
              <a:spLocks noChangeArrowheads="1"/>
            </p:cNvSpPr>
            <p:nvPr/>
          </p:nvSpPr>
          <p:spPr bwMode="auto">
            <a:xfrm>
              <a:off x="4043" y="2387"/>
              <a:ext cx="152" cy="10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18000" tIns="18000" rIns="18000" bIns="18000">
              <a:spAutoFit/>
            </a:bodyPr>
            <a:lstStyle/>
            <a:p>
              <a:pPr algn="ctr"/>
              <a:r>
                <a:rPr lang="ja-JP" altLang="en-US" sz="800" b="1">
                  <a:ln w="3175" cmpd="sng">
                    <a:noFill/>
                    <a:prstDash val="solid"/>
                    <a:miter lim="800000"/>
                  </a:ln>
                  <a:solidFill>
                    <a:schemeClr val="bg1"/>
                  </a:solidFill>
                  <a:ea typeface="メイリオ" pitchFamily="50" charset="-128"/>
                  <a:cs typeface="メイリオ" pitchFamily="50" charset="-128"/>
                </a:rPr>
                <a:t>宮城</a:t>
              </a:r>
            </a:p>
          </p:txBody>
        </p:sp>
        <p:sp>
          <p:nvSpPr>
            <p:cNvPr id="171" name="Text Box 306"/>
            <p:cNvSpPr txBox="1">
              <a:spLocks noChangeArrowheads="1"/>
            </p:cNvSpPr>
            <p:nvPr/>
          </p:nvSpPr>
          <p:spPr bwMode="auto">
            <a:xfrm>
              <a:off x="2795" y="3067"/>
              <a:ext cx="152" cy="10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18000" tIns="18000" rIns="18000" bIns="18000">
              <a:spAutoFit/>
            </a:bodyPr>
            <a:lstStyle/>
            <a:p>
              <a:pPr algn="ctr"/>
              <a:r>
                <a:rPr lang="ja-JP" altLang="en-US" sz="800" b="1">
                  <a:ln w="3175" cmpd="sng">
                    <a:noFill/>
                    <a:prstDash val="solid"/>
                    <a:miter lim="800000"/>
                  </a:ln>
                  <a:solidFill>
                    <a:schemeClr val="bg1"/>
                  </a:solidFill>
                  <a:ea typeface="メイリオ" pitchFamily="50" charset="-128"/>
                  <a:cs typeface="メイリオ" pitchFamily="50" charset="-128"/>
                </a:rPr>
                <a:t>岐阜</a:t>
              </a:r>
            </a:p>
          </p:txBody>
        </p:sp>
        <p:sp>
          <p:nvSpPr>
            <p:cNvPr id="172" name="Text Box 307"/>
            <p:cNvSpPr txBox="1">
              <a:spLocks noChangeArrowheads="1"/>
            </p:cNvSpPr>
            <p:nvPr/>
          </p:nvSpPr>
          <p:spPr bwMode="auto">
            <a:xfrm>
              <a:off x="2569" y="2886"/>
              <a:ext cx="152" cy="10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18000" tIns="18000" rIns="18000" bIns="18000">
              <a:spAutoFit/>
            </a:bodyPr>
            <a:lstStyle/>
            <a:p>
              <a:pPr algn="ctr"/>
              <a:r>
                <a:rPr lang="ja-JP" altLang="en-US" sz="800" b="1" dirty="0">
                  <a:ln w="3175" cmpd="sng">
                    <a:noFill/>
                    <a:prstDash val="solid"/>
                    <a:miter lim="800000"/>
                  </a:ln>
                  <a:solidFill>
                    <a:schemeClr val="bg1"/>
                  </a:solidFill>
                  <a:ea typeface="メイリオ" pitchFamily="50" charset="-128"/>
                  <a:cs typeface="メイリオ" pitchFamily="50" charset="-128"/>
                </a:rPr>
                <a:t>福井</a:t>
              </a:r>
            </a:p>
          </p:txBody>
        </p:sp>
        <p:sp>
          <p:nvSpPr>
            <p:cNvPr id="173" name="Text Box 308"/>
            <p:cNvSpPr txBox="1">
              <a:spLocks noChangeArrowheads="1"/>
            </p:cNvSpPr>
            <p:nvPr/>
          </p:nvSpPr>
          <p:spPr bwMode="auto">
            <a:xfrm>
              <a:off x="3113" y="2931"/>
              <a:ext cx="152" cy="10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18000" tIns="18000" rIns="18000" bIns="18000">
              <a:spAutoFit/>
            </a:bodyPr>
            <a:lstStyle/>
            <a:p>
              <a:pPr algn="ctr"/>
              <a:r>
                <a:rPr lang="ja-JP" altLang="en-US" sz="800" b="1">
                  <a:ln w="3175" cmpd="sng">
                    <a:noFill/>
                    <a:prstDash val="solid"/>
                    <a:miter lim="800000"/>
                  </a:ln>
                  <a:solidFill>
                    <a:schemeClr val="bg1"/>
                  </a:solidFill>
                  <a:ea typeface="メイリオ" pitchFamily="50" charset="-128"/>
                  <a:cs typeface="メイリオ" pitchFamily="50" charset="-128"/>
                </a:rPr>
                <a:t>長野</a:t>
              </a:r>
            </a:p>
          </p:txBody>
        </p:sp>
        <p:sp>
          <p:nvSpPr>
            <p:cNvPr id="174" name="Text Box 309"/>
            <p:cNvSpPr txBox="1">
              <a:spLocks noChangeArrowheads="1"/>
            </p:cNvSpPr>
            <p:nvPr/>
          </p:nvSpPr>
          <p:spPr bwMode="auto">
            <a:xfrm>
              <a:off x="3204" y="3181"/>
              <a:ext cx="152" cy="10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18000" tIns="18000" rIns="18000" bIns="18000">
              <a:spAutoFit/>
            </a:bodyPr>
            <a:lstStyle/>
            <a:p>
              <a:pPr algn="ctr"/>
              <a:r>
                <a:rPr lang="ja-JP" altLang="en-US" sz="800" b="1">
                  <a:ln w="3175" cmpd="sng">
                    <a:noFill/>
                    <a:prstDash val="solid"/>
                    <a:miter lim="800000"/>
                  </a:ln>
                  <a:solidFill>
                    <a:schemeClr val="bg1"/>
                  </a:solidFill>
                  <a:ea typeface="メイリオ" pitchFamily="50" charset="-128"/>
                  <a:cs typeface="メイリオ" pitchFamily="50" charset="-128"/>
                </a:rPr>
                <a:t>山梨</a:t>
              </a:r>
            </a:p>
          </p:txBody>
        </p:sp>
        <p:sp>
          <p:nvSpPr>
            <p:cNvPr id="175" name="Text Box 310"/>
            <p:cNvSpPr txBox="1">
              <a:spLocks noChangeArrowheads="1"/>
            </p:cNvSpPr>
            <p:nvPr/>
          </p:nvSpPr>
          <p:spPr bwMode="auto">
            <a:xfrm>
              <a:off x="3051" y="2714"/>
              <a:ext cx="100" cy="152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lIns="18000" tIns="18000" rIns="18000" bIns="18000">
              <a:spAutoFit/>
            </a:bodyPr>
            <a:lstStyle/>
            <a:p>
              <a:pPr algn="ctr"/>
              <a:r>
                <a:rPr lang="ja-JP" altLang="en-US" sz="800" b="1">
                  <a:ln w="3175" cmpd="sng">
                    <a:noFill/>
                    <a:prstDash val="solid"/>
                    <a:miter lim="800000"/>
                  </a:ln>
                  <a:solidFill>
                    <a:schemeClr val="bg1"/>
                  </a:solidFill>
                  <a:ea typeface="メイリオ" pitchFamily="50" charset="-128"/>
                  <a:cs typeface="メイリオ" pitchFamily="50" charset="-128"/>
                </a:rPr>
                <a:t>富山</a:t>
              </a:r>
            </a:p>
          </p:txBody>
        </p:sp>
        <p:sp>
          <p:nvSpPr>
            <p:cNvPr id="176" name="Text Box 311"/>
            <p:cNvSpPr txBox="1">
              <a:spLocks noChangeArrowheads="1"/>
            </p:cNvSpPr>
            <p:nvPr/>
          </p:nvSpPr>
          <p:spPr bwMode="auto">
            <a:xfrm>
              <a:off x="2801" y="2736"/>
              <a:ext cx="100" cy="152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lIns="18000" tIns="18000" rIns="18000" bIns="18000">
              <a:spAutoFit/>
            </a:bodyPr>
            <a:lstStyle/>
            <a:p>
              <a:pPr algn="ctr"/>
              <a:r>
                <a:rPr lang="ja-JP" altLang="en-US" sz="800" b="1" dirty="0">
                  <a:ln w="3175" cmpd="sng">
                    <a:noFill/>
                    <a:prstDash val="solid"/>
                    <a:miter lim="800000"/>
                  </a:ln>
                  <a:solidFill>
                    <a:schemeClr val="bg1"/>
                  </a:solidFill>
                  <a:ea typeface="メイリオ" pitchFamily="50" charset="-128"/>
                  <a:cs typeface="メイリオ" pitchFamily="50" charset="-128"/>
                </a:rPr>
                <a:t>石川</a:t>
              </a:r>
            </a:p>
          </p:txBody>
        </p:sp>
        <p:sp>
          <p:nvSpPr>
            <p:cNvPr id="177" name="Text Box 312"/>
            <p:cNvSpPr txBox="1">
              <a:spLocks noChangeArrowheads="1"/>
            </p:cNvSpPr>
            <p:nvPr/>
          </p:nvSpPr>
          <p:spPr bwMode="auto">
            <a:xfrm>
              <a:off x="3459" y="2646"/>
              <a:ext cx="100" cy="152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lIns="18000" tIns="18000" rIns="18000" bIns="18000">
              <a:spAutoFit/>
            </a:bodyPr>
            <a:lstStyle/>
            <a:p>
              <a:pPr algn="ctr"/>
              <a:r>
                <a:rPr lang="ja-JP" altLang="en-US" sz="800" b="1">
                  <a:ln w="3175" cmpd="sng">
                    <a:noFill/>
                    <a:prstDash val="solid"/>
                    <a:miter lim="800000"/>
                  </a:ln>
                  <a:solidFill>
                    <a:schemeClr val="bg1"/>
                  </a:solidFill>
                  <a:ea typeface="メイリオ" pitchFamily="50" charset="-128"/>
                  <a:cs typeface="メイリオ" pitchFamily="50" charset="-128"/>
                </a:rPr>
                <a:t>新潟</a:t>
              </a:r>
            </a:p>
          </p:txBody>
        </p:sp>
        <p:sp>
          <p:nvSpPr>
            <p:cNvPr id="178" name="Text Box 313"/>
            <p:cNvSpPr txBox="1">
              <a:spLocks noChangeArrowheads="1"/>
            </p:cNvSpPr>
            <p:nvPr/>
          </p:nvSpPr>
          <p:spPr bwMode="auto">
            <a:xfrm>
              <a:off x="3430" y="3090"/>
              <a:ext cx="152" cy="10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18000" tIns="18000" rIns="18000" bIns="18000">
              <a:spAutoFit/>
            </a:bodyPr>
            <a:lstStyle/>
            <a:p>
              <a:pPr algn="ctr"/>
              <a:r>
                <a:rPr lang="ja-JP" altLang="en-US" sz="800" b="1">
                  <a:ln w="3175" cmpd="sng">
                    <a:noFill/>
                    <a:prstDash val="solid"/>
                    <a:miter lim="800000"/>
                  </a:ln>
                  <a:solidFill>
                    <a:schemeClr val="bg1"/>
                  </a:solidFill>
                  <a:ea typeface="メイリオ" pitchFamily="50" charset="-128"/>
                  <a:cs typeface="メイリオ" pitchFamily="50" charset="-128"/>
                </a:rPr>
                <a:t>埼玉</a:t>
              </a:r>
            </a:p>
          </p:txBody>
        </p:sp>
        <p:sp>
          <p:nvSpPr>
            <p:cNvPr id="179" name="Text Box 314"/>
            <p:cNvSpPr txBox="1">
              <a:spLocks noChangeArrowheads="1"/>
            </p:cNvSpPr>
            <p:nvPr/>
          </p:nvSpPr>
          <p:spPr bwMode="auto">
            <a:xfrm>
              <a:off x="3754" y="3077"/>
              <a:ext cx="100" cy="152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lIns="18000" tIns="18000" rIns="18000" bIns="18000">
              <a:spAutoFit/>
            </a:bodyPr>
            <a:lstStyle/>
            <a:p>
              <a:pPr algn="ctr"/>
              <a:r>
                <a:rPr lang="ja-JP" altLang="en-US" sz="800" b="1">
                  <a:ln w="3175" cmpd="sng">
                    <a:noFill/>
                    <a:prstDash val="solid"/>
                    <a:miter lim="800000"/>
                  </a:ln>
                  <a:solidFill>
                    <a:schemeClr val="bg1"/>
                  </a:solidFill>
                  <a:ea typeface="メイリオ" pitchFamily="50" charset="-128"/>
                  <a:cs typeface="メイリオ" pitchFamily="50" charset="-128"/>
                </a:rPr>
                <a:t>茨城</a:t>
              </a:r>
            </a:p>
          </p:txBody>
        </p:sp>
        <p:sp>
          <p:nvSpPr>
            <p:cNvPr id="180" name="Text Box 315"/>
            <p:cNvSpPr txBox="1">
              <a:spLocks noChangeArrowheads="1"/>
            </p:cNvSpPr>
            <p:nvPr/>
          </p:nvSpPr>
          <p:spPr bwMode="auto">
            <a:xfrm>
              <a:off x="3793" y="2682"/>
              <a:ext cx="152" cy="10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18000" tIns="18000" rIns="18000" bIns="18000">
              <a:spAutoFit/>
            </a:bodyPr>
            <a:lstStyle/>
            <a:p>
              <a:pPr algn="ctr"/>
              <a:r>
                <a:rPr lang="ja-JP" altLang="en-US" sz="800" b="1">
                  <a:ln w="3175" cmpd="sng">
                    <a:noFill/>
                    <a:prstDash val="solid"/>
                    <a:miter lim="800000"/>
                  </a:ln>
                  <a:solidFill>
                    <a:schemeClr val="bg1"/>
                  </a:solidFill>
                  <a:ea typeface="メイリオ" pitchFamily="50" charset="-128"/>
                  <a:cs typeface="メイリオ" pitchFamily="50" charset="-128"/>
                </a:rPr>
                <a:t>福島</a:t>
              </a:r>
            </a:p>
          </p:txBody>
        </p:sp>
        <p:sp>
          <p:nvSpPr>
            <p:cNvPr id="181" name="Text Box 316"/>
            <p:cNvSpPr txBox="1">
              <a:spLocks noChangeArrowheads="1"/>
            </p:cNvSpPr>
            <p:nvPr/>
          </p:nvSpPr>
          <p:spPr bwMode="auto">
            <a:xfrm>
              <a:off x="3436" y="2940"/>
              <a:ext cx="100" cy="152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lIns="18000" tIns="18000" rIns="18000" bIns="18000">
              <a:spAutoFit/>
            </a:bodyPr>
            <a:lstStyle/>
            <a:p>
              <a:pPr algn="ctr"/>
              <a:r>
                <a:rPr lang="ja-JP" altLang="en-US" sz="800" b="1">
                  <a:ln w="3175" cmpd="sng">
                    <a:noFill/>
                    <a:prstDash val="solid"/>
                    <a:miter lim="800000"/>
                  </a:ln>
                  <a:solidFill>
                    <a:schemeClr val="bg1"/>
                  </a:solidFill>
                  <a:ea typeface="メイリオ" pitchFamily="50" charset="-128"/>
                  <a:cs typeface="メイリオ" pitchFamily="50" charset="-128"/>
                </a:rPr>
                <a:t>群馬</a:t>
              </a:r>
            </a:p>
          </p:txBody>
        </p:sp>
        <p:sp>
          <p:nvSpPr>
            <p:cNvPr id="182" name="Text Box 317"/>
            <p:cNvSpPr txBox="1">
              <a:spLocks noChangeArrowheads="1"/>
            </p:cNvSpPr>
            <p:nvPr/>
          </p:nvSpPr>
          <p:spPr bwMode="auto">
            <a:xfrm>
              <a:off x="3686" y="2918"/>
              <a:ext cx="100" cy="152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lIns="18000" tIns="18000" rIns="18000" bIns="18000">
              <a:spAutoFit/>
            </a:bodyPr>
            <a:lstStyle/>
            <a:p>
              <a:pPr algn="ctr"/>
              <a:r>
                <a:rPr lang="ja-JP" altLang="en-US" sz="800" b="1">
                  <a:ln w="3175" cmpd="sng">
                    <a:noFill/>
                    <a:prstDash val="solid"/>
                    <a:miter lim="800000"/>
                  </a:ln>
                  <a:solidFill>
                    <a:schemeClr val="bg1"/>
                  </a:solidFill>
                  <a:ea typeface="メイリオ" pitchFamily="50" charset="-128"/>
                  <a:cs typeface="メイリオ" pitchFamily="50" charset="-128"/>
                </a:rPr>
                <a:t>栃木</a:t>
              </a:r>
            </a:p>
          </p:txBody>
        </p:sp>
        <p:sp>
          <p:nvSpPr>
            <p:cNvPr id="183" name="Text Box 318"/>
            <p:cNvSpPr txBox="1">
              <a:spLocks noChangeArrowheads="1"/>
            </p:cNvSpPr>
            <p:nvPr/>
          </p:nvSpPr>
          <p:spPr bwMode="auto">
            <a:xfrm>
              <a:off x="4224" y="2069"/>
              <a:ext cx="152" cy="10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18000" tIns="18000" rIns="18000" bIns="18000">
              <a:spAutoFit/>
            </a:bodyPr>
            <a:lstStyle/>
            <a:p>
              <a:pPr algn="ctr"/>
              <a:r>
                <a:rPr lang="ja-JP" altLang="en-US" sz="800" b="1" dirty="0">
                  <a:ln w="3175" cmpd="sng">
                    <a:noFill/>
                    <a:prstDash val="solid"/>
                    <a:miter lim="800000"/>
                  </a:ln>
                  <a:solidFill>
                    <a:schemeClr val="bg1"/>
                  </a:solidFill>
                  <a:ea typeface="メイリオ" pitchFamily="50" charset="-128"/>
                  <a:cs typeface="メイリオ" pitchFamily="50" charset="-128"/>
                </a:rPr>
                <a:t>岩手</a:t>
              </a:r>
            </a:p>
          </p:txBody>
        </p:sp>
      </p:grpSp>
      <p:grpSp>
        <p:nvGrpSpPr>
          <p:cNvPr id="124" name="グループ化 108"/>
          <p:cNvGrpSpPr>
            <a:grpSpLocks/>
          </p:cNvGrpSpPr>
          <p:nvPr/>
        </p:nvGrpSpPr>
        <p:grpSpPr bwMode="auto">
          <a:xfrm>
            <a:off x="1129361" y="3391417"/>
            <a:ext cx="1098058" cy="1284841"/>
            <a:chOff x="-1981200" y="482600"/>
            <a:chExt cx="4927600" cy="5765800"/>
          </a:xfrm>
        </p:grpSpPr>
        <p:sp>
          <p:nvSpPr>
            <p:cNvPr id="125" name="フリーフォーム 109"/>
            <p:cNvSpPr>
              <a:spLocks/>
            </p:cNvSpPr>
            <p:nvPr/>
          </p:nvSpPr>
          <p:spPr bwMode="auto">
            <a:xfrm>
              <a:off x="-1981200" y="4356100"/>
              <a:ext cx="1435100" cy="1892300"/>
            </a:xfrm>
            <a:custGeom>
              <a:avLst/>
              <a:gdLst>
                <a:gd name="T0" fmla="*/ 1219200 w 1435100"/>
                <a:gd name="T1" fmla="*/ 50800 h 1892300"/>
                <a:gd name="T2" fmla="*/ 1079500 w 1435100"/>
                <a:gd name="T3" fmla="*/ 266700 h 1892300"/>
                <a:gd name="T4" fmla="*/ 812800 w 1435100"/>
                <a:gd name="T5" fmla="*/ 558800 h 1892300"/>
                <a:gd name="T6" fmla="*/ 647700 w 1435100"/>
                <a:gd name="T7" fmla="*/ 381000 h 1892300"/>
                <a:gd name="T8" fmla="*/ 469900 w 1435100"/>
                <a:gd name="T9" fmla="*/ 381000 h 1892300"/>
                <a:gd name="T10" fmla="*/ 469900 w 1435100"/>
                <a:gd name="T11" fmla="*/ 571500 h 1892300"/>
                <a:gd name="T12" fmla="*/ 685800 w 1435100"/>
                <a:gd name="T13" fmla="*/ 647700 h 1892300"/>
                <a:gd name="T14" fmla="*/ 558800 w 1435100"/>
                <a:gd name="T15" fmla="*/ 838200 h 1892300"/>
                <a:gd name="T16" fmla="*/ 317500 w 1435100"/>
                <a:gd name="T17" fmla="*/ 939800 h 1892300"/>
                <a:gd name="T18" fmla="*/ 241300 w 1435100"/>
                <a:gd name="T19" fmla="*/ 1054100 h 1892300"/>
                <a:gd name="T20" fmla="*/ 241300 w 1435100"/>
                <a:gd name="T21" fmla="*/ 1054100 h 1892300"/>
                <a:gd name="T22" fmla="*/ 203200 w 1435100"/>
                <a:gd name="T23" fmla="*/ 1308100 h 1892300"/>
                <a:gd name="T24" fmla="*/ 139700 w 1435100"/>
                <a:gd name="T25" fmla="*/ 1447800 h 1892300"/>
                <a:gd name="T26" fmla="*/ 0 w 1435100"/>
                <a:gd name="T27" fmla="*/ 1498600 h 1892300"/>
                <a:gd name="T28" fmla="*/ 50800 w 1435100"/>
                <a:gd name="T29" fmla="*/ 1892300 h 1892300"/>
                <a:gd name="T30" fmla="*/ 342900 w 1435100"/>
                <a:gd name="T31" fmla="*/ 1701800 h 1892300"/>
                <a:gd name="T32" fmla="*/ 266700 w 1435100"/>
                <a:gd name="T33" fmla="*/ 1587500 h 1892300"/>
                <a:gd name="T34" fmla="*/ 368300 w 1435100"/>
                <a:gd name="T35" fmla="*/ 1308100 h 1892300"/>
                <a:gd name="T36" fmla="*/ 508000 w 1435100"/>
                <a:gd name="T37" fmla="*/ 1308100 h 1892300"/>
                <a:gd name="T38" fmla="*/ 419100 w 1435100"/>
                <a:gd name="T39" fmla="*/ 1028700 h 1892300"/>
                <a:gd name="T40" fmla="*/ 596900 w 1435100"/>
                <a:gd name="T41" fmla="*/ 965200 h 1892300"/>
                <a:gd name="T42" fmla="*/ 800100 w 1435100"/>
                <a:gd name="T43" fmla="*/ 800100 h 1892300"/>
                <a:gd name="T44" fmla="*/ 990600 w 1435100"/>
                <a:gd name="T45" fmla="*/ 762000 h 1892300"/>
                <a:gd name="T46" fmla="*/ 1054100 w 1435100"/>
                <a:gd name="T47" fmla="*/ 584200 h 1892300"/>
                <a:gd name="T48" fmla="*/ 1257300 w 1435100"/>
                <a:gd name="T49" fmla="*/ 584200 h 1892300"/>
                <a:gd name="T50" fmla="*/ 1435100 w 1435100"/>
                <a:gd name="T51" fmla="*/ 228600 h 1892300"/>
                <a:gd name="T52" fmla="*/ 1308100 w 1435100"/>
                <a:gd name="T53" fmla="*/ 0 h 1892300"/>
                <a:gd name="T54" fmla="*/ 1219200 w 1435100"/>
                <a:gd name="T55" fmla="*/ 50800 h 1892300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0" t="0" r="r" b="b"/>
              <a:pathLst>
                <a:path w="1435100" h="1892300">
                  <a:moveTo>
                    <a:pt x="1219200" y="50800"/>
                  </a:moveTo>
                  <a:lnTo>
                    <a:pt x="1079500" y="266700"/>
                  </a:lnTo>
                  <a:lnTo>
                    <a:pt x="812800" y="558800"/>
                  </a:lnTo>
                  <a:lnTo>
                    <a:pt x="647700" y="381000"/>
                  </a:lnTo>
                  <a:lnTo>
                    <a:pt x="469900" y="381000"/>
                  </a:lnTo>
                  <a:lnTo>
                    <a:pt x="469900" y="571500"/>
                  </a:lnTo>
                  <a:lnTo>
                    <a:pt x="685800" y="647700"/>
                  </a:lnTo>
                  <a:lnTo>
                    <a:pt x="558800" y="838200"/>
                  </a:lnTo>
                  <a:lnTo>
                    <a:pt x="317500" y="939800"/>
                  </a:lnTo>
                  <a:lnTo>
                    <a:pt x="241300" y="1054100"/>
                  </a:lnTo>
                  <a:lnTo>
                    <a:pt x="203200" y="1308100"/>
                  </a:lnTo>
                  <a:lnTo>
                    <a:pt x="139700" y="1447800"/>
                  </a:lnTo>
                  <a:lnTo>
                    <a:pt x="0" y="1498600"/>
                  </a:lnTo>
                  <a:lnTo>
                    <a:pt x="50800" y="1892300"/>
                  </a:lnTo>
                  <a:lnTo>
                    <a:pt x="342900" y="1701800"/>
                  </a:lnTo>
                  <a:lnTo>
                    <a:pt x="266700" y="1587500"/>
                  </a:lnTo>
                  <a:lnTo>
                    <a:pt x="368300" y="1308100"/>
                  </a:lnTo>
                  <a:lnTo>
                    <a:pt x="508000" y="1308100"/>
                  </a:lnTo>
                  <a:lnTo>
                    <a:pt x="419100" y="1028700"/>
                  </a:lnTo>
                  <a:lnTo>
                    <a:pt x="596900" y="965200"/>
                  </a:lnTo>
                  <a:lnTo>
                    <a:pt x="800100" y="800100"/>
                  </a:lnTo>
                  <a:lnTo>
                    <a:pt x="990600" y="762000"/>
                  </a:lnTo>
                  <a:lnTo>
                    <a:pt x="1054100" y="584200"/>
                  </a:lnTo>
                  <a:lnTo>
                    <a:pt x="1257300" y="584200"/>
                  </a:lnTo>
                  <a:lnTo>
                    <a:pt x="1435100" y="228600"/>
                  </a:lnTo>
                  <a:lnTo>
                    <a:pt x="1308100" y="0"/>
                  </a:lnTo>
                  <a:lnTo>
                    <a:pt x="1219200" y="50800"/>
                  </a:lnTo>
                  <a:close/>
                </a:path>
              </a:pathLst>
            </a:custGeom>
            <a:solidFill>
              <a:srgbClr val="00CC66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6" name="フリーフォーム 110"/>
            <p:cNvSpPr>
              <a:spLocks/>
            </p:cNvSpPr>
            <p:nvPr/>
          </p:nvSpPr>
          <p:spPr bwMode="auto">
            <a:xfrm>
              <a:off x="1168400" y="609600"/>
              <a:ext cx="914400" cy="863600"/>
            </a:xfrm>
            <a:custGeom>
              <a:avLst/>
              <a:gdLst>
                <a:gd name="T0" fmla="*/ 914400 w 914400"/>
                <a:gd name="T1" fmla="*/ 0 h 863600"/>
                <a:gd name="T2" fmla="*/ 635000 w 914400"/>
                <a:gd name="T3" fmla="*/ 165100 h 863600"/>
                <a:gd name="T4" fmla="*/ 203200 w 914400"/>
                <a:gd name="T5" fmla="*/ 381000 h 863600"/>
                <a:gd name="T6" fmla="*/ 101600 w 914400"/>
                <a:gd name="T7" fmla="*/ 482600 h 863600"/>
                <a:gd name="T8" fmla="*/ 0 w 914400"/>
                <a:gd name="T9" fmla="*/ 546100 h 863600"/>
                <a:gd name="T10" fmla="*/ 101600 w 914400"/>
                <a:gd name="T11" fmla="*/ 685800 h 863600"/>
                <a:gd name="T12" fmla="*/ 165100 w 914400"/>
                <a:gd name="T13" fmla="*/ 825500 h 863600"/>
                <a:gd name="T14" fmla="*/ 330200 w 914400"/>
                <a:gd name="T15" fmla="*/ 863600 h 863600"/>
                <a:gd name="T16" fmla="*/ 304800 w 914400"/>
                <a:gd name="T17" fmla="*/ 685800 h 863600"/>
                <a:gd name="T18" fmla="*/ 558800 w 914400"/>
                <a:gd name="T19" fmla="*/ 647700 h 863600"/>
                <a:gd name="T20" fmla="*/ 533400 w 914400"/>
                <a:gd name="T21" fmla="*/ 495300 h 863600"/>
                <a:gd name="T22" fmla="*/ 774700 w 914400"/>
                <a:gd name="T23" fmla="*/ 393700 h 863600"/>
                <a:gd name="T24" fmla="*/ 914400 w 914400"/>
                <a:gd name="T25" fmla="*/ 165100 h 863600"/>
                <a:gd name="T26" fmla="*/ 914400 w 914400"/>
                <a:gd name="T27" fmla="*/ 0 h 863600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914400" h="863600">
                  <a:moveTo>
                    <a:pt x="914400" y="0"/>
                  </a:moveTo>
                  <a:lnTo>
                    <a:pt x="635000" y="165100"/>
                  </a:lnTo>
                  <a:lnTo>
                    <a:pt x="203200" y="381000"/>
                  </a:lnTo>
                  <a:lnTo>
                    <a:pt x="101600" y="482600"/>
                  </a:lnTo>
                  <a:lnTo>
                    <a:pt x="0" y="546100"/>
                  </a:lnTo>
                  <a:lnTo>
                    <a:pt x="101600" y="685800"/>
                  </a:lnTo>
                  <a:lnTo>
                    <a:pt x="165100" y="825500"/>
                  </a:lnTo>
                  <a:lnTo>
                    <a:pt x="330200" y="863600"/>
                  </a:lnTo>
                  <a:lnTo>
                    <a:pt x="304800" y="685800"/>
                  </a:lnTo>
                  <a:lnTo>
                    <a:pt x="558800" y="647700"/>
                  </a:lnTo>
                  <a:lnTo>
                    <a:pt x="533400" y="495300"/>
                  </a:lnTo>
                  <a:lnTo>
                    <a:pt x="774700" y="393700"/>
                  </a:lnTo>
                  <a:lnTo>
                    <a:pt x="914400" y="165100"/>
                  </a:lnTo>
                  <a:lnTo>
                    <a:pt x="914400" y="0"/>
                  </a:lnTo>
                  <a:close/>
                </a:path>
              </a:pathLst>
            </a:custGeom>
            <a:solidFill>
              <a:srgbClr val="00CC66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7" name="フリーフォーム 111"/>
            <p:cNvSpPr>
              <a:spLocks/>
            </p:cNvSpPr>
            <p:nvPr/>
          </p:nvSpPr>
          <p:spPr bwMode="auto">
            <a:xfrm>
              <a:off x="533400" y="1968500"/>
              <a:ext cx="330200" cy="596900"/>
            </a:xfrm>
            <a:custGeom>
              <a:avLst/>
              <a:gdLst>
                <a:gd name="T0" fmla="*/ 203200 w 330200"/>
                <a:gd name="T1" fmla="*/ 0 h 596900"/>
                <a:gd name="T2" fmla="*/ 63500 w 330200"/>
                <a:gd name="T3" fmla="*/ 25400 h 596900"/>
                <a:gd name="T4" fmla="*/ 76200 w 330200"/>
                <a:gd name="T5" fmla="*/ 228600 h 596900"/>
                <a:gd name="T6" fmla="*/ 0 w 330200"/>
                <a:gd name="T7" fmla="*/ 393700 h 596900"/>
                <a:gd name="T8" fmla="*/ 177800 w 330200"/>
                <a:gd name="T9" fmla="*/ 596900 h 596900"/>
                <a:gd name="T10" fmla="*/ 254000 w 330200"/>
                <a:gd name="T11" fmla="*/ 546100 h 596900"/>
                <a:gd name="T12" fmla="*/ 330200 w 330200"/>
                <a:gd name="T13" fmla="*/ 330200 h 596900"/>
                <a:gd name="T14" fmla="*/ 228600 w 330200"/>
                <a:gd name="T15" fmla="*/ 203200 h 596900"/>
                <a:gd name="T16" fmla="*/ 203200 w 330200"/>
                <a:gd name="T17" fmla="*/ 0 h 59690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330200" h="596900">
                  <a:moveTo>
                    <a:pt x="203200" y="0"/>
                  </a:moveTo>
                  <a:lnTo>
                    <a:pt x="63500" y="25400"/>
                  </a:lnTo>
                  <a:lnTo>
                    <a:pt x="76200" y="228600"/>
                  </a:lnTo>
                  <a:lnTo>
                    <a:pt x="0" y="393700"/>
                  </a:lnTo>
                  <a:lnTo>
                    <a:pt x="177800" y="596900"/>
                  </a:lnTo>
                  <a:lnTo>
                    <a:pt x="254000" y="546100"/>
                  </a:lnTo>
                  <a:lnTo>
                    <a:pt x="330200" y="330200"/>
                  </a:lnTo>
                  <a:lnTo>
                    <a:pt x="228600" y="203200"/>
                  </a:lnTo>
                  <a:lnTo>
                    <a:pt x="203200" y="0"/>
                  </a:lnTo>
                  <a:close/>
                </a:path>
              </a:pathLst>
            </a:custGeom>
            <a:solidFill>
              <a:srgbClr val="00CC66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8" name="フリーフォーム 112"/>
            <p:cNvSpPr>
              <a:spLocks/>
            </p:cNvSpPr>
            <p:nvPr/>
          </p:nvSpPr>
          <p:spPr bwMode="auto">
            <a:xfrm>
              <a:off x="2171700" y="482600"/>
              <a:ext cx="215900" cy="368300"/>
            </a:xfrm>
            <a:custGeom>
              <a:avLst/>
              <a:gdLst>
                <a:gd name="T0" fmla="*/ 50800 w 215900"/>
                <a:gd name="T1" fmla="*/ 0 h 368300"/>
                <a:gd name="T2" fmla="*/ 0 w 215900"/>
                <a:gd name="T3" fmla="*/ 152400 h 368300"/>
                <a:gd name="T4" fmla="*/ 101600 w 215900"/>
                <a:gd name="T5" fmla="*/ 368300 h 368300"/>
                <a:gd name="T6" fmla="*/ 215900 w 215900"/>
                <a:gd name="T7" fmla="*/ 215900 h 368300"/>
                <a:gd name="T8" fmla="*/ 50800 w 215900"/>
                <a:gd name="T9" fmla="*/ 0 h 36830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15900" h="368300">
                  <a:moveTo>
                    <a:pt x="50800" y="0"/>
                  </a:moveTo>
                  <a:lnTo>
                    <a:pt x="0" y="152400"/>
                  </a:lnTo>
                  <a:lnTo>
                    <a:pt x="101600" y="368300"/>
                  </a:lnTo>
                  <a:lnTo>
                    <a:pt x="215900" y="215900"/>
                  </a:lnTo>
                  <a:lnTo>
                    <a:pt x="50800" y="0"/>
                  </a:lnTo>
                  <a:close/>
                </a:path>
              </a:pathLst>
            </a:custGeom>
            <a:solidFill>
              <a:srgbClr val="00CC66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9" name="フリーフォーム 113"/>
            <p:cNvSpPr>
              <a:spLocks/>
            </p:cNvSpPr>
            <p:nvPr/>
          </p:nvSpPr>
          <p:spPr bwMode="auto">
            <a:xfrm>
              <a:off x="2679700" y="825500"/>
              <a:ext cx="266700" cy="203200"/>
            </a:xfrm>
            <a:custGeom>
              <a:avLst/>
              <a:gdLst>
                <a:gd name="T0" fmla="*/ 266700 w 266700"/>
                <a:gd name="T1" fmla="*/ 0 h 203200"/>
                <a:gd name="T2" fmla="*/ 0 w 266700"/>
                <a:gd name="T3" fmla="*/ 152400 h 203200"/>
                <a:gd name="T4" fmla="*/ 114300 w 266700"/>
                <a:gd name="T5" fmla="*/ 203200 h 203200"/>
                <a:gd name="T6" fmla="*/ 190500 w 266700"/>
                <a:gd name="T7" fmla="*/ 127000 h 203200"/>
                <a:gd name="T8" fmla="*/ 266700 w 266700"/>
                <a:gd name="T9" fmla="*/ 0 h 20320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66700" h="203200">
                  <a:moveTo>
                    <a:pt x="266700" y="0"/>
                  </a:moveTo>
                  <a:lnTo>
                    <a:pt x="0" y="152400"/>
                  </a:lnTo>
                  <a:lnTo>
                    <a:pt x="114300" y="203200"/>
                  </a:lnTo>
                  <a:lnTo>
                    <a:pt x="190500" y="127000"/>
                  </a:lnTo>
                  <a:lnTo>
                    <a:pt x="266700" y="0"/>
                  </a:lnTo>
                  <a:close/>
                </a:path>
              </a:pathLst>
            </a:custGeom>
            <a:solidFill>
              <a:srgbClr val="00CC66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30" name="フリーフォーム 114"/>
            <p:cNvSpPr>
              <a:spLocks/>
            </p:cNvSpPr>
            <p:nvPr/>
          </p:nvSpPr>
          <p:spPr bwMode="auto">
            <a:xfrm>
              <a:off x="-203200" y="3009900"/>
              <a:ext cx="381000" cy="304800"/>
            </a:xfrm>
            <a:custGeom>
              <a:avLst/>
              <a:gdLst>
                <a:gd name="T0" fmla="*/ 381000 w 381000"/>
                <a:gd name="T1" fmla="*/ 0 h 304800"/>
                <a:gd name="T2" fmla="*/ 0 w 381000"/>
                <a:gd name="T3" fmla="*/ 190500 h 304800"/>
                <a:gd name="T4" fmla="*/ 177800 w 381000"/>
                <a:gd name="T5" fmla="*/ 304800 h 304800"/>
                <a:gd name="T6" fmla="*/ 381000 w 381000"/>
                <a:gd name="T7" fmla="*/ 0 h 3048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81000" h="304800">
                  <a:moveTo>
                    <a:pt x="381000" y="0"/>
                  </a:moveTo>
                  <a:lnTo>
                    <a:pt x="0" y="190500"/>
                  </a:lnTo>
                  <a:lnTo>
                    <a:pt x="177800" y="304800"/>
                  </a:lnTo>
                  <a:lnTo>
                    <a:pt x="381000" y="0"/>
                  </a:lnTo>
                  <a:close/>
                </a:path>
              </a:pathLst>
            </a:custGeom>
            <a:solidFill>
              <a:srgbClr val="00CC66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108797116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228</Words>
  <Application>Microsoft Office PowerPoint</Application>
  <PresentationFormat>A4 210 x 297 mm</PresentationFormat>
  <Paragraphs>202</Paragraphs>
  <Slides>4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5" baseType="lpstr"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PPTX151_日本地図</dc:title>
  <dc:subject>PPTX151_日本地図</dc:subject>
  <dc:creator>http://www.digipot.net</dc:creator>
  <cp:lastModifiedBy/>
  <cp:revision>1</cp:revision>
  <dcterms:created xsi:type="dcterms:W3CDTF">2014-03-20T04:48:16Z</dcterms:created>
  <dcterms:modified xsi:type="dcterms:W3CDTF">2015-05-29T14:29:29Z</dcterms:modified>
  <cp:category/>
  <cp:version>1</cp:version>
</cp:coreProperties>
</file>